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17"/>
  </p:notesMasterIdLst>
  <p:sldIdLst>
    <p:sldId id="256" r:id="rId3"/>
    <p:sldId id="257" r:id="rId4"/>
    <p:sldId id="258" r:id="rId5"/>
    <p:sldId id="272" r:id="rId6"/>
    <p:sldId id="259" r:id="rId7"/>
    <p:sldId id="268" r:id="rId8"/>
    <p:sldId id="269" r:id="rId9"/>
    <p:sldId id="261" r:id="rId10"/>
    <p:sldId id="270" r:id="rId11"/>
    <p:sldId id="263" r:id="rId12"/>
    <p:sldId id="271" r:id="rId13"/>
    <p:sldId id="264" r:id="rId14"/>
    <p:sldId id="266" r:id="rId15"/>
    <p:sldId id="267" r:id="rId16"/>
  </p:sldIdLst>
  <p:sldSz cx="10080625" cy="7559675"/>
  <p:notesSz cx="7772400" cy="10058400"/>
  <p:defaultTextStyle>
    <a:defPPr>
      <a:defRPr lang="en-GB"/>
    </a:defPPr>
    <a:lvl1pPr algn="l" defTabSz="45561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Lucida Sans Unicode" charset="0"/>
      </a:defRPr>
    </a:lvl1pPr>
    <a:lvl2pPr marL="741363" indent="-284163" algn="l" defTabSz="45561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Lucida Sans Unicode" charset="0"/>
      </a:defRPr>
    </a:lvl2pPr>
    <a:lvl3pPr marL="1141413" indent="-227013" algn="l" defTabSz="45561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Lucida Sans Unicode" charset="0"/>
      </a:defRPr>
    </a:lvl3pPr>
    <a:lvl4pPr marL="1598613" indent="-227013" algn="l" defTabSz="45561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Lucida Sans Unicode" charset="0"/>
      </a:defRPr>
    </a:lvl4pPr>
    <a:lvl5pPr marL="2055813" indent="-227013" algn="l" defTabSz="45561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Lucida Sans Unicode" charset="0"/>
      </a:defRPr>
    </a:lvl5pPr>
    <a:lvl6pPr marL="2286000" algn="l" defTabSz="914400" rtl="0" eaLnBrk="1" latinLnBrk="0" hangingPunct="1">
      <a:defRPr kern="1200">
        <a:solidFill>
          <a:schemeClr val="bg1"/>
        </a:solidFill>
        <a:latin typeface="Arial" charset="0"/>
        <a:ea typeface="+mn-ea"/>
        <a:cs typeface="Lucida Sans Unicode" charset="0"/>
      </a:defRPr>
    </a:lvl6pPr>
    <a:lvl7pPr marL="2743200" algn="l" defTabSz="914400" rtl="0" eaLnBrk="1" latinLnBrk="0" hangingPunct="1">
      <a:defRPr kern="1200">
        <a:solidFill>
          <a:schemeClr val="bg1"/>
        </a:solidFill>
        <a:latin typeface="Arial" charset="0"/>
        <a:ea typeface="+mn-ea"/>
        <a:cs typeface="Lucida Sans Unicode" charset="0"/>
      </a:defRPr>
    </a:lvl7pPr>
    <a:lvl8pPr marL="3200400" algn="l" defTabSz="914400" rtl="0" eaLnBrk="1" latinLnBrk="0" hangingPunct="1">
      <a:defRPr kern="1200">
        <a:solidFill>
          <a:schemeClr val="bg1"/>
        </a:solidFill>
        <a:latin typeface="Arial" charset="0"/>
        <a:ea typeface="+mn-ea"/>
        <a:cs typeface="Lucida Sans Unicode" charset="0"/>
      </a:defRPr>
    </a:lvl8pPr>
    <a:lvl9pPr marL="3657600" algn="l" defTabSz="914400" rtl="0" eaLnBrk="1" latinLnBrk="0" hangingPunct="1">
      <a:defRPr kern="1200">
        <a:solidFill>
          <a:schemeClr val="bg1"/>
        </a:solidFill>
        <a:latin typeface="Arial" charset="0"/>
        <a:ea typeface="+mn-ea"/>
        <a:cs typeface="Lucida Sans Unicode"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661" autoAdjust="0"/>
  </p:normalViewPr>
  <p:slideViewPr>
    <p:cSldViewPr>
      <p:cViewPr varScale="1">
        <p:scale>
          <a:sx n="63" d="100"/>
          <a:sy n="63" d="100"/>
        </p:scale>
        <p:origin x="-845" y="-67"/>
      </p:cViewPr>
      <p:guideLst>
        <p:guide orient="horz" pos="2161"/>
        <p:guide pos="2880"/>
      </p:guideLst>
    </p:cSldViewPr>
  </p:slideViewPr>
  <p:outlineViewPr>
    <p:cViewPr varScale="1">
      <p:scale>
        <a:sx n="170" d="200"/>
        <a:sy n="170" d="200"/>
      </p:scale>
      <p:origin x="240" y="8026"/>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AutoShape 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07" name="AutoShape 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08" name="Rectangle 3"/>
          <p:cNvSpPr>
            <a:spLocks noGrp="1" noRot="1" noChangeAspect="1" noChangeArrowheads="1"/>
          </p:cNvSpPr>
          <p:nvPr>
            <p:ph type="sldImg"/>
          </p:nvPr>
        </p:nvSpPr>
        <p:spPr bwMode="auto">
          <a:xfrm>
            <a:off x="1371600" y="763588"/>
            <a:ext cx="5024438" cy="376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2" name="Rectangle 4"/>
          <p:cNvSpPr>
            <a:spLocks noGrp="1" noChangeArrowheads="1"/>
          </p:cNvSpPr>
          <p:nvPr>
            <p:ph type="body"/>
          </p:nvPr>
        </p:nvSpPr>
        <p:spPr bwMode="auto">
          <a:xfrm>
            <a:off x="777875" y="4776788"/>
            <a:ext cx="6213475" cy="452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smtClean="0"/>
          </a:p>
        </p:txBody>
      </p:sp>
      <p:sp>
        <p:nvSpPr>
          <p:cNvPr id="2053" name="Rectangle 5"/>
          <p:cNvSpPr>
            <a:spLocks noGrp="1" noChangeArrowheads="1"/>
          </p:cNvSpPr>
          <p:nvPr>
            <p:ph type="hdr"/>
          </p:nvPr>
        </p:nvSpPr>
        <p:spPr bwMode="auto">
          <a:xfrm>
            <a:off x="0" y="0"/>
            <a:ext cx="336867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457105">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itchFamily="16" charset="0"/>
              </a:defRPr>
            </a:lvl1pPr>
          </a:lstStyle>
          <a:p>
            <a:pPr>
              <a:defRPr/>
            </a:pPr>
            <a:endParaRPr lang="en-US"/>
          </a:p>
        </p:txBody>
      </p:sp>
      <p:sp>
        <p:nvSpPr>
          <p:cNvPr id="2054" name="Rectangle 6"/>
          <p:cNvSpPr>
            <a:spLocks noGrp="1" noChangeArrowheads="1"/>
          </p:cNvSpPr>
          <p:nvPr>
            <p:ph type="dt"/>
          </p:nvPr>
        </p:nvSpPr>
        <p:spPr bwMode="auto">
          <a:xfrm>
            <a:off x="4398963" y="0"/>
            <a:ext cx="336867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457105">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itchFamily="16" charset="0"/>
              </a:defRPr>
            </a:lvl1pPr>
          </a:lstStyle>
          <a:p>
            <a:pPr>
              <a:defRPr/>
            </a:pPr>
            <a:endParaRPr lang="en-US"/>
          </a:p>
        </p:txBody>
      </p:sp>
      <p:sp>
        <p:nvSpPr>
          <p:cNvPr id="2055" name="Rectangle 7"/>
          <p:cNvSpPr>
            <a:spLocks noGrp="1" noChangeArrowheads="1"/>
          </p:cNvSpPr>
          <p:nvPr>
            <p:ph type="ftr"/>
          </p:nvPr>
        </p:nvSpPr>
        <p:spPr bwMode="auto">
          <a:xfrm>
            <a:off x="0" y="9555163"/>
            <a:ext cx="336867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457105">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itchFamily="16" charset="0"/>
              </a:defRPr>
            </a:lvl1pPr>
          </a:lstStyle>
          <a:p>
            <a:pPr>
              <a:defRPr/>
            </a:pPr>
            <a:endParaRPr lang="en-US"/>
          </a:p>
        </p:txBody>
      </p:sp>
      <p:sp>
        <p:nvSpPr>
          <p:cNvPr id="2056" name="Rectangle 8"/>
          <p:cNvSpPr>
            <a:spLocks noGrp="1" noChangeArrowheads="1"/>
          </p:cNvSpPr>
          <p:nvPr>
            <p:ph type="sldNum"/>
          </p:nvPr>
        </p:nvSpPr>
        <p:spPr bwMode="auto">
          <a:xfrm>
            <a:off x="4398963" y="9555163"/>
            <a:ext cx="336867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defTabSz="457105">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itchFamily="16" charset="0"/>
              </a:defRPr>
            </a:lvl1pPr>
          </a:lstStyle>
          <a:p>
            <a:pPr>
              <a:defRPr/>
            </a:pPr>
            <a:fld id="{B69D8B9E-ACC9-40F8-8251-6961EA097857}" type="slidenum">
              <a:rPr lang="en-US"/>
              <a:pPr>
                <a:defRPr/>
              </a:pPr>
              <a:t>‹#›</a:t>
            </a:fld>
            <a:endParaRPr lang="en-US"/>
          </a:p>
        </p:txBody>
      </p:sp>
    </p:spTree>
    <p:extLst>
      <p:ext uri="{BB962C8B-B14F-4D97-AF65-F5344CB8AC3E}">
        <p14:creationId xmlns:p14="http://schemas.microsoft.com/office/powerpoint/2010/main" val="480577223"/>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561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561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561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561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5526" algn="l" defTabSz="914210" rtl="0" eaLnBrk="1" latinLnBrk="0" hangingPunct="1">
      <a:defRPr sz="1200" kern="1200">
        <a:solidFill>
          <a:schemeClr val="tx1"/>
        </a:solidFill>
        <a:latin typeface="+mn-lt"/>
        <a:ea typeface="+mn-ea"/>
        <a:cs typeface="+mn-cs"/>
      </a:defRPr>
    </a:lvl6pPr>
    <a:lvl7pPr marL="2742632" algn="l" defTabSz="914210" rtl="0" eaLnBrk="1" latinLnBrk="0" hangingPunct="1">
      <a:defRPr sz="1200" kern="1200">
        <a:solidFill>
          <a:schemeClr val="tx1"/>
        </a:solidFill>
        <a:latin typeface="+mn-lt"/>
        <a:ea typeface="+mn-ea"/>
        <a:cs typeface="+mn-cs"/>
      </a:defRPr>
    </a:lvl7pPr>
    <a:lvl8pPr marL="3199737" algn="l" defTabSz="914210" rtl="0" eaLnBrk="1" latinLnBrk="0" hangingPunct="1">
      <a:defRPr sz="1200" kern="1200">
        <a:solidFill>
          <a:schemeClr val="tx1"/>
        </a:solidFill>
        <a:latin typeface="+mn-lt"/>
        <a:ea typeface="+mn-ea"/>
        <a:cs typeface="+mn-cs"/>
      </a:defRPr>
    </a:lvl8pPr>
    <a:lvl9pPr marL="3656842" algn="l" defTabSz="9142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image" Target="../media/image4.png"/></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9pPr>
          </a:lstStyle>
          <a:p>
            <a:pPr defTabSz="455613" eaLnBrk="1"/>
            <a:fld id="{7883E8E6-B331-4257-9ADF-E95805DFF07D}" type="slidenum">
              <a:rPr lang="en-US" smtClean="0">
                <a:solidFill>
                  <a:srgbClr val="000000"/>
                </a:solidFill>
                <a:latin typeface="Times New Roman" pitchFamily="16" charset="0"/>
              </a:rPr>
              <a:pPr defTabSz="455613" eaLnBrk="1"/>
              <a:t>1</a:t>
            </a:fld>
            <a:endParaRPr lang="en-US" smtClean="0">
              <a:solidFill>
                <a:srgbClr val="000000"/>
              </a:solidFill>
              <a:latin typeface="Times New Roman" pitchFamily="16" charset="0"/>
            </a:endParaRPr>
          </a:p>
        </p:txBody>
      </p:sp>
      <p:sp>
        <p:nvSpPr>
          <p:cNvPr id="22531"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p:cNvSpPr>
            <a:spLocks noGrp="1" noChangeArrowheads="1"/>
          </p:cNvSpPr>
          <p:nvPr>
            <p:ph type="body" idx="1"/>
          </p:nvPr>
        </p:nvSpPr>
        <p:spPr>
          <a:xfrm>
            <a:off x="777875" y="4776788"/>
            <a:ext cx="6215063" cy="4522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Brookhaven National Lab</a:t>
            </a:r>
            <a:endParaRPr lang="en-US" dirty="0"/>
          </a:p>
        </p:txBody>
      </p:sp>
      <p:sp>
        <p:nvSpPr>
          <p:cNvPr id="4" name="Slide Number Placeholder 3"/>
          <p:cNvSpPr>
            <a:spLocks noGrp="1"/>
          </p:cNvSpPr>
          <p:nvPr>
            <p:ph type="sldNum" idx="10"/>
          </p:nvPr>
        </p:nvSpPr>
        <p:spPr/>
        <p:txBody>
          <a:bodyPr/>
          <a:lstStyle/>
          <a:p>
            <a:pPr>
              <a:defRPr/>
            </a:pPr>
            <a:fld id="{B69D8B9E-ACC9-40F8-8251-6961EA097857}" type="slidenum">
              <a:rPr lang="en-US" smtClean="0"/>
              <a:pPr>
                <a:defRPr/>
              </a:pPr>
              <a:t>11</a:t>
            </a:fld>
            <a:endParaRPr lang="en-US"/>
          </a:p>
        </p:txBody>
      </p:sp>
    </p:spTree>
    <p:extLst>
      <p:ext uri="{BB962C8B-B14F-4D97-AF65-F5344CB8AC3E}">
        <p14:creationId xmlns:p14="http://schemas.microsoft.com/office/powerpoint/2010/main" val="503275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p:cNvSpPr>
            <a:spLocks noGrp="1" noChangeArrowheads="1"/>
          </p:cNvSpPr>
          <p:nvPr>
            <p:ph type="sldNum" sz="quarter"/>
          </p:nvPr>
        </p:nvSpPr>
        <p:spPr>
          <a:noFill/>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9pPr>
          </a:lstStyle>
          <a:p>
            <a:pPr defTabSz="455613" eaLnBrk="1"/>
            <a:fld id="{1DBDCE7E-1675-4EB2-9581-67F08FC32B47}" type="slidenum">
              <a:rPr lang="en-US" smtClean="0">
                <a:solidFill>
                  <a:srgbClr val="000000"/>
                </a:solidFill>
                <a:latin typeface="Times New Roman" pitchFamily="16" charset="0"/>
              </a:rPr>
              <a:pPr defTabSz="455613" eaLnBrk="1"/>
              <a:t>12</a:t>
            </a:fld>
            <a:endParaRPr lang="en-US" smtClean="0">
              <a:solidFill>
                <a:srgbClr val="000000"/>
              </a:solidFill>
              <a:latin typeface="Times New Roman" pitchFamily="16" charset="0"/>
            </a:endParaRPr>
          </a:p>
        </p:txBody>
      </p:sp>
      <p:sp>
        <p:nvSpPr>
          <p:cNvPr id="3174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p:cNvSpPr>
            <a:spLocks noGrp="1" noChangeArrowheads="1"/>
          </p:cNvSpPr>
          <p:nvPr>
            <p:ph type="body" idx="1"/>
          </p:nvPr>
        </p:nvSpPr>
        <p:spPr>
          <a:xfrm>
            <a:off x="777875" y="4776788"/>
            <a:ext cx="6215063" cy="4522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8"/>
          <p:cNvSpPr>
            <a:spLocks noGrp="1" noChangeArrowheads="1"/>
          </p:cNvSpPr>
          <p:nvPr>
            <p:ph type="sldNum" sz="quarter"/>
          </p:nvPr>
        </p:nvSpPr>
        <p:spPr>
          <a:noFill/>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9pPr>
          </a:lstStyle>
          <a:p>
            <a:pPr defTabSz="455613" eaLnBrk="1"/>
            <a:fld id="{B29ED29F-A996-4A06-AEB3-D3B595292D24}" type="slidenum">
              <a:rPr lang="en-US" smtClean="0">
                <a:solidFill>
                  <a:srgbClr val="000000"/>
                </a:solidFill>
                <a:latin typeface="Times New Roman" pitchFamily="16" charset="0"/>
              </a:rPr>
              <a:pPr defTabSz="455613" eaLnBrk="1"/>
              <a:t>13</a:t>
            </a:fld>
            <a:endParaRPr lang="en-US" smtClean="0">
              <a:solidFill>
                <a:srgbClr val="000000"/>
              </a:solidFill>
              <a:latin typeface="Times New Roman" pitchFamily="16" charset="0"/>
            </a:endParaRPr>
          </a:p>
        </p:txBody>
      </p:sp>
      <p:sp>
        <p:nvSpPr>
          <p:cNvPr id="32771" name="Rectangle 1"/>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2"/>
          <p:cNvSpPr>
            <a:spLocks noGrp="1" noChangeArrowheads="1"/>
          </p:cNvSpPr>
          <p:nvPr>
            <p:ph type="body" idx="1"/>
          </p:nvPr>
        </p:nvSpPr>
        <p:spPr>
          <a:xfrm>
            <a:off x="777875" y="4776788"/>
            <a:ext cx="6215063" cy="4522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SzPct val="104000"/>
              <a:buFont typeface="Times New Roman" pitchFamily="16" charset="0"/>
              <a:buBlip>
                <a:blip r:embed="rId3"/>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dirty="0" smtClean="0"/>
              <a:t>Fundamentals</a:t>
            </a:r>
          </a:p>
          <a:p>
            <a:pPr marL="1257300" lvl="1" indent="-342900">
              <a:buFont typeface="Times New Roman" pitchFamily="16" charset="0"/>
              <a:buBlip>
                <a:blip r:embed="rId4"/>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dirty="0" smtClean="0"/>
              <a:t>Particles</a:t>
            </a:r>
          </a:p>
          <a:p>
            <a:pPr marL="1257300" lvl="1" indent="-342900">
              <a:buFont typeface="Times New Roman" pitchFamily="16" charset="0"/>
              <a:buBlip>
                <a:blip r:embed="rId4"/>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dirty="0" smtClean="0"/>
              <a:t>Forces</a:t>
            </a:r>
          </a:p>
          <a:p>
            <a:pPr>
              <a:buSzPct val="104000"/>
              <a:buFont typeface="Times New Roman" pitchFamily="16" charset="0"/>
              <a:buBlip>
                <a:blip r:embed="rId3"/>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dirty="0" smtClean="0"/>
              <a:t>Accelerators and Detectors</a:t>
            </a:r>
          </a:p>
          <a:p>
            <a:pPr>
              <a:buSzPct val="104000"/>
              <a:buFont typeface="Times New Roman" pitchFamily="16" charset="0"/>
              <a:buBlip>
                <a:blip r:embed="rId3"/>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dirty="0" smtClean="0"/>
              <a:t>Higgs Boson</a:t>
            </a:r>
          </a:p>
          <a:p>
            <a:pPr>
              <a:buSzPct val="104000"/>
              <a:buFont typeface="Times New Roman" pitchFamily="16" charset="0"/>
              <a:buBlip>
                <a:blip r:embed="rId3"/>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dirty="0" err="1" smtClean="0"/>
              <a:t>GlueX</a:t>
            </a:r>
            <a:r>
              <a:rPr lang="en-US" dirty="0" smtClean="0"/>
              <a:t> Experiment</a:t>
            </a:r>
          </a:p>
          <a:p>
            <a:pPr>
              <a:buSzPct val="104000"/>
              <a:buFont typeface="Times New Roman" pitchFamily="16" charset="0"/>
              <a:buBlip>
                <a:blip r:embed="rId3"/>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dirty="0" smtClean="0"/>
              <a:t>Laser Ablation</a:t>
            </a:r>
          </a:p>
          <a:p>
            <a:pPr marL="1257300" lvl="1" indent="-342900">
              <a:buFont typeface="Times New Roman" pitchFamily="16" charset="0"/>
              <a:buBlip>
                <a:blip r:embed="rId4"/>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dirty="0" smtClean="0"/>
              <a:t>Relevance to </a:t>
            </a:r>
            <a:r>
              <a:rPr lang="en-US" dirty="0" err="1" smtClean="0"/>
              <a:t>GlueX</a:t>
            </a:r>
            <a:endParaRPr lang="en-US" dirty="0" smtClean="0"/>
          </a:p>
          <a:p>
            <a:pPr marL="1257300" lvl="1" indent="-342900">
              <a:buFont typeface="Times New Roman" pitchFamily="16" charset="0"/>
              <a:buBlip>
                <a:blip r:embed="rId4"/>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dirty="0" smtClean="0"/>
              <a:t>Experimental Calculations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p:nvPr>
        </p:nvSpPr>
        <p:spPr>
          <a:noFill/>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9pPr>
          </a:lstStyle>
          <a:p>
            <a:pPr defTabSz="455613" eaLnBrk="1"/>
            <a:fld id="{7EEAC523-7873-400A-B3D8-97AAEC645E28}" type="slidenum">
              <a:rPr lang="en-US" smtClean="0">
                <a:solidFill>
                  <a:srgbClr val="000000"/>
                </a:solidFill>
                <a:latin typeface="Times New Roman" pitchFamily="16" charset="0"/>
              </a:rPr>
              <a:pPr defTabSz="455613" eaLnBrk="1"/>
              <a:t>14</a:t>
            </a:fld>
            <a:endParaRPr lang="en-US" smtClean="0">
              <a:solidFill>
                <a:srgbClr val="000000"/>
              </a:solidFill>
              <a:latin typeface="Times New Roman" pitchFamily="16" charset="0"/>
            </a:endParaRPr>
          </a:p>
        </p:txBody>
      </p:sp>
      <p:sp>
        <p:nvSpPr>
          <p:cNvPr id="33795" name="Rectangle 1"/>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p:cNvSpPr>
            <a:spLocks noGrp="1" noChangeArrowheads="1"/>
          </p:cNvSpPr>
          <p:nvPr>
            <p:ph type="body" idx="1"/>
          </p:nvPr>
        </p:nvSpPr>
        <p:spPr>
          <a:xfrm>
            <a:off x="777875" y="4776788"/>
            <a:ext cx="6215063" cy="4522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8"/>
          <p:cNvSpPr>
            <a:spLocks noGrp="1" noChangeArrowheads="1"/>
          </p:cNvSpPr>
          <p:nvPr>
            <p:ph type="sldNum" sz="quarter"/>
          </p:nvPr>
        </p:nvSpPr>
        <p:spPr>
          <a:noFill/>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9pPr>
          </a:lstStyle>
          <a:p>
            <a:pPr defTabSz="455613" eaLnBrk="1"/>
            <a:fld id="{6E67E5E6-AB89-437F-BFCC-ECCD943A4E37}" type="slidenum">
              <a:rPr lang="en-US" smtClean="0">
                <a:solidFill>
                  <a:srgbClr val="000000"/>
                </a:solidFill>
                <a:latin typeface="Times New Roman" pitchFamily="16" charset="0"/>
              </a:rPr>
              <a:pPr defTabSz="455613" eaLnBrk="1"/>
              <a:t>2</a:t>
            </a:fld>
            <a:endParaRPr lang="en-US" smtClean="0">
              <a:solidFill>
                <a:srgbClr val="000000"/>
              </a:solidFill>
              <a:latin typeface="Times New Roman" pitchFamily="16" charset="0"/>
            </a:endParaRPr>
          </a:p>
        </p:txBody>
      </p:sp>
      <p:sp>
        <p:nvSpPr>
          <p:cNvPr id="23555" name="Rectangle 1"/>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777875" y="4776788"/>
            <a:ext cx="6215063" cy="4522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sldNum" sz="quarter"/>
          </p:nvPr>
        </p:nvSpPr>
        <p:spPr>
          <a:noFill/>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9pPr>
          </a:lstStyle>
          <a:p>
            <a:pPr defTabSz="455613" eaLnBrk="1"/>
            <a:fld id="{B64F830D-620C-488D-8374-D03A3E0C1B12}" type="slidenum">
              <a:rPr lang="en-US" smtClean="0">
                <a:solidFill>
                  <a:srgbClr val="000000"/>
                </a:solidFill>
                <a:latin typeface="Times New Roman" pitchFamily="16" charset="0"/>
              </a:rPr>
              <a:pPr defTabSz="455613" eaLnBrk="1"/>
              <a:t>3</a:t>
            </a:fld>
            <a:endParaRPr lang="en-US" smtClean="0">
              <a:solidFill>
                <a:srgbClr val="000000"/>
              </a:solidFill>
              <a:latin typeface="Times New Roman" pitchFamily="16" charset="0"/>
            </a:endParaRPr>
          </a:p>
        </p:txBody>
      </p:sp>
      <p:sp>
        <p:nvSpPr>
          <p:cNvPr id="2457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Text Box 2"/>
          <p:cNvSpPr>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smtClean="0">
                <a:cs typeface="Lucida Sans Unicode" charset="0"/>
              </a:rPr>
              <a:t>Structure of matter</a:t>
            </a:r>
          </a:p>
          <a:p>
            <a:pPr marL="739775" lvl="1" indent="-282575">
              <a:spcBef>
                <a:spcPts val="450"/>
              </a:spcBef>
              <a:buFont typeface="Times New Roman" pitchFamily="1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smtClean="0">
                <a:cs typeface="Lucida Sans Unicode" charset="0"/>
              </a:rPr>
              <a:t>Molecules → Atoms → Nuclei → Hadrons (baryons and mesons) → Quarks (top, bottom; charm, strange; top, bottom), Leptons (electron, muon, tau, and their three neutinos)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smtClean="0">
                <a:cs typeface="Lucida Sans Unicode" charset="0"/>
              </a:rPr>
              <a:t>Hadrons – particles consisting of fraction-charged quarks forming a net integer charge. (Neutrons are composed of one up and two down quarks resulting in its charge of 0; one down and two up quarks make up protons, giving it its 1+ charge.)</a:t>
            </a:r>
          </a:p>
          <a:p>
            <a:pPr marL="739775" lvl="1" indent="-282575">
              <a:spcBef>
                <a:spcPts val="450"/>
              </a:spcBef>
              <a:buFont typeface="Times New Roman" pitchFamily="1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smtClean="0">
                <a:cs typeface="Lucida Sans Unicode" charset="0"/>
              </a:rPr>
              <a:t>Two varieties of hadrons exist in nature: baryons and mesons.</a:t>
            </a:r>
          </a:p>
          <a:p>
            <a:pPr marL="1141413" lvl="2" indent="-227013">
              <a:spcBef>
                <a:spcPts val="450"/>
              </a:spcBef>
              <a:buFont typeface="Times New Roman" pitchFamily="1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smtClean="0">
                <a:cs typeface="Lucida Sans Unicode" charset="0"/>
              </a:rPr>
              <a:t>Baryons are three-quark groups (protons are one example).</a:t>
            </a:r>
          </a:p>
          <a:p>
            <a:pPr marL="1141413" lvl="2" indent="-227013">
              <a:spcBef>
                <a:spcPts val="450"/>
              </a:spcBef>
              <a:buFont typeface="Times New Roman" pitchFamily="1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smtClean="0">
                <a:cs typeface="Lucida Sans Unicode" charset="0"/>
              </a:rPr>
              <a:t>Mesons are two-quark pairs and consist of a particle and an antiparticle, making it more unstable than baryons (such as pions).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smtClean="0">
                <a:cs typeface="Lucida Sans Unicode" charset="0"/>
              </a:rPr>
              <a:t>There are six varieties of quarks (of different charges and masses) and each type has its own anti-quark.</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smtClean="0">
                <a:cs typeface="Lucida Sans Unicode" charset="0"/>
              </a:rPr>
              <a:t>Six varieties of leptons also exist: the electron, muon, tau, and three neutinos; each type of neutrino is affiliated with one of the other leptons (i.e. the electon neutrino, muon neutrino, and tau neutrino).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9pPr>
          </a:lstStyle>
          <a:p>
            <a:pPr defTabSz="455613" eaLnBrk="1"/>
            <a:fld id="{6D7DB15D-0D6C-4CC6-BAE8-35AB8C8BFA0E}" type="slidenum">
              <a:rPr lang="en-US" smtClean="0">
                <a:solidFill>
                  <a:srgbClr val="000000"/>
                </a:solidFill>
                <a:latin typeface="Times New Roman" pitchFamily="16" charset="0"/>
              </a:rPr>
              <a:pPr defTabSz="455613" eaLnBrk="1"/>
              <a:t>5</a:t>
            </a:fld>
            <a:endParaRPr lang="en-US" smtClean="0">
              <a:solidFill>
                <a:srgbClr val="000000"/>
              </a:solidFill>
              <a:latin typeface="Times New Roman" pitchFamily="16" charset="0"/>
            </a:endParaRPr>
          </a:p>
        </p:txBody>
      </p:sp>
      <p:sp>
        <p:nvSpPr>
          <p:cNvPr id="2560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p:cNvSpPr>
            <a:spLocks noGrp="1" noChangeArrowheads="1"/>
          </p:cNvSpPr>
          <p:nvPr>
            <p:ph type="body" idx="1"/>
          </p:nvPr>
        </p:nvSpPr>
        <p:spPr>
          <a:xfrm>
            <a:off x="777875" y="4776788"/>
            <a:ext cx="6218238" cy="54625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eaLnBrk="1">
              <a:lnSpc>
                <a:spcPct val="9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smtClean="0">
                <a:cs typeface="Lucida Sans Unicode" charset="0"/>
              </a:rPr>
              <a:t>On smaller scales, the electromagnetic and weak forces are essentially equal in strength. Their difference on larger scales is mainly attributed to the different masses of their force carrying particles, as the W+, W-, and Z particles are relatively massive.</a:t>
            </a:r>
          </a:p>
          <a:p>
            <a:pPr eaLnBrk="1">
              <a:lnSpc>
                <a:spcPct val="9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500" smtClean="0">
              <a:cs typeface="Lucida Sans Unicode" charset="0"/>
            </a:endParaRPr>
          </a:p>
          <a:p>
            <a:pPr eaLnBrk="1">
              <a:lnSpc>
                <a:spcPct val="9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smtClean="0">
                <a:cs typeface="Lucida Sans Unicode" charset="0"/>
              </a:rPr>
              <a:t>On atomic and subatomic scales, gravity has very little effect on massive particles, and thus the standard model works with only three forces and no gravity.</a:t>
            </a:r>
          </a:p>
          <a:p>
            <a:pPr eaLnBrk="1">
              <a:lnSpc>
                <a:spcPct val="9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500" smtClean="0">
              <a:cs typeface="Lucida Sans Unicode" charset="0"/>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smtClean="0">
                <a:cs typeface="Lucida Sans Unicode" charset="0"/>
              </a:rPr>
              <a:t>Electromagnetic (photons)</a:t>
            </a:r>
          </a:p>
          <a:p>
            <a:pPr marL="739775" lvl="1" indent="-282575">
              <a:spcBef>
                <a:spcPts val="450"/>
              </a:spcBef>
              <a:buFont typeface="Times New Roman" pitchFamily="1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smtClean="0">
                <a:cs typeface="Lucida Sans Unicode" charset="0"/>
              </a:rPr>
              <a:t>Binds atoms to form molecules, accounts for light, and causes magnetism and friction.</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smtClean="0">
                <a:cs typeface="Lucida Sans Unicode" charset="0"/>
              </a:rPr>
              <a:t>Strong (gluons)</a:t>
            </a:r>
          </a:p>
          <a:p>
            <a:pPr marL="739775" lvl="1" indent="-282575">
              <a:spcBef>
                <a:spcPts val="450"/>
              </a:spcBef>
              <a:buFont typeface="Times New Roman" pitchFamily="1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smtClean="0">
                <a:cs typeface="Lucida Sans Unicode" charset="0"/>
              </a:rPr>
              <a:t>Keeps nucleus from flying apart in pieces and holds quarks together.</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smtClean="0">
                <a:cs typeface="Lucida Sans Unicode" charset="0"/>
              </a:rPr>
              <a:t>Weak (W+, W-, and Z particles)</a:t>
            </a:r>
          </a:p>
          <a:p>
            <a:pPr marL="739775" lvl="1" indent="-282575">
              <a:spcBef>
                <a:spcPts val="450"/>
              </a:spcBef>
              <a:buFont typeface="Times New Roman" pitchFamily="1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smtClean="0">
                <a:cs typeface="Lucida Sans Unicode" charset="0"/>
              </a:rPr>
              <a:t>Responsible for the decay of massive quarks and leptons into lighter quarks and leptons.</a:t>
            </a:r>
          </a:p>
          <a:p>
            <a:pPr marL="739775" lvl="1" indent="-282575">
              <a:spcBef>
                <a:spcPts val="450"/>
              </a:spcBef>
              <a:buFont typeface="Times New Roman" pitchFamily="1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smtClean="0">
                <a:cs typeface="Lucida Sans Unicode" charset="0"/>
              </a:rPr>
              <a:t>Essentially equal in strength to the electromagnetic force; both have been unified into the electroweak force.</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smtClean="0">
                <a:cs typeface="Lucida Sans Unicode" charset="0"/>
              </a:rPr>
              <a:t>Gravity (gravitons; never detected)</a:t>
            </a:r>
          </a:p>
          <a:p>
            <a:pPr marL="739775" lvl="1" indent="-282575">
              <a:spcBef>
                <a:spcPts val="450"/>
              </a:spcBef>
              <a:buFont typeface="Times New Roman" pitchFamily="1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smtClean="0">
                <a:cs typeface="Lucida Sans Unicode" charset="0"/>
              </a:rPr>
              <a:t>Accounts for attraction among massive bodies.</a:t>
            </a:r>
          </a:p>
          <a:p>
            <a:pPr marL="739775" lvl="1" indent="-282575">
              <a:spcBef>
                <a:spcPts val="450"/>
              </a:spcBef>
              <a:buFont typeface="Times New Roman" pitchFamily="1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smtClean="0">
                <a:cs typeface="Lucida Sans Unicode" charset="0"/>
              </a:rPr>
              <a:t>The Standard Model can actually function without explaining gravity.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9"/>
          <p:cNvSpPr>
            <a:spLocks noGrp="1" noChangeArrowheads="1"/>
          </p:cNvSpPr>
          <p:nvPr>
            <p:ph type="sldNum" sz="quarter"/>
          </p:nvPr>
        </p:nvSpPr>
        <p:spPr>
          <a:noFill/>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9pPr>
          </a:lstStyle>
          <a:p>
            <a:pPr defTabSz="455613" eaLnBrk="1"/>
            <a:fld id="{AD620F20-F7C8-4916-AB8B-B4A9BAE6CB33}" type="slidenum">
              <a:rPr lang="en-US" smtClean="0">
                <a:solidFill>
                  <a:srgbClr val="000000"/>
                </a:solidFill>
                <a:latin typeface="Times New Roman" pitchFamily="16" charset="0"/>
              </a:rPr>
              <a:pPr defTabSz="455613" eaLnBrk="1"/>
              <a:t>6</a:t>
            </a:fld>
            <a:endParaRPr lang="en-US" smtClean="0">
              <a:solidFill>
                <a:srgbClr val="000000"/>
              </a:solidFill>
              <a:latin typeface="Times New Roman" pitchFamily="16" charset="0"/>
            </a:endParaRPr>
          </a:p>
        </p:txBody>
      </p:sp>
      <p:sp>
        <p:nvSpPr>
          <p:cNvPr id="26627" name="Text Box 1"/>
          <p:cNvSpPr txBox="1">
            <a:spLocks noChangeArrowheads="1"/>
          </p:cNvSpPr>
          <p:nvPr/>
        </p:nvSpPr>
        <p:spPr bwMode="auto">
          <a:xfrm>
            <a:off x="4398963" y="9555163"/>
            <a:ext cx="336867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54025" algn="l"/>
                <a:tab pos="909638" algn="l"/>
                <a:tab pos="1365250" algn="l"/>
                <a:tab pos="1820863" algn="l"/>
                <a:tab pos="2276475" algn="l"/>
                <a:tab pos="2732088" algn="l"/>
                <a:tab pos="3187700" algn="l"/>
                <a:tab pos="3643313" algn="l"/>
                <a:tab pos="4098925" algn="l"/>
                <a:tab pos="4554538" algn="l"/>
                <a:tab pos="5010150" algn="l"/>
                <a:tab pos="5465763" algn="l"/>
                <a:tab pos="5921375" algn="l"/>
                <a:tab pos="6376988" algn="l"/>
                <a:tab pos="6832600" algn="l"/>
                <a:tab pos="7288213" algn="l"/>
                <a:tab pos="7743825" algn="l"/>
                <a:tab pos="8199438" algn="l"/>
                <a:tab pos="8655050" algn="l"/>
                <a:tab pos="9110663" algn="l"/>
              </a:tabLst>
              <a:defRPr>
                <a:solidFill>
                  <a:schemeClr val="bg1"/>
                </a:solidFill>
                <a:latin typeface="Arial" charset="0"/>
                <a:cs typeface="Lucida Sans Unicode" charset="0"/>
              </a:defRPr>
            </a:lvl1pPr>
            <a:lvl2pPr marL="742950" indent="-285750" eaLnBrk="0">
              <a:tabLst>
                <a:tab pos="0" algn="l"/>
                <a:tab pos="454025" algn="l"/>
                <a:tab pos="909638" algn="l"/>
                <a:tab pos="1365250" algn="l"/>
                <a:tab pos="1820863" algn="l"/>
                <a:tab pos="2276475" algn="l"/>
                <a:tab pos="2732088" algn="l"/>
                <a:tab pos="3187700" algn="l"/>
                <a:tab pos="3643313" algn="l"/>
                <a:tab pos="4098925" algn="l"/>
                <a:tab pos="4554538" algn="l"/>
                <a:tab pos="5010150" algn="l"/>
                <a:tab pos="5465763" algn="l"/>
                <a:tab pos="5921375" algn="l"/>
                <a:tab pos="6376988" algn="l"/>
                <a:tab pos="6832600" algn="l"/>
                <a:tab pos="7288213" algn="l"/>
                <a:tab pos="7743825" algn="l"/>
                <a:tab pos="8199438" algn="l"/>
                <a:tab pos="8655050" algn="l"/>
                <a:tab pos="9110663" algn="l"/>
              </a:tabLst>
              <a:defRPr>
                <a:solidFill>
                  <a:schemeClr val="bg1"/>
                </a:solidFill>
                <a:latin typeface="Arial" charset="0"/>
                <a:cs typeface="Lucida Sans Unicode" charset="0"/>
              </a:defRPr>
            </a:lvl2pPr>
            <a:lvl3pPr marL="1143000" indent="-228600" eaLnBrk="0">
              <a:tabLst>
                <a:tab pos="0" algn="l"/>
                <a:tab pos="454025" algn="l"/>
                <a:tab pos="909638" algn="l"/>
                <a:tab pos="1365250" algn="l"/>
                <a:tab pos="1820863" algn="l"/>
                <a:tab pos="2276475" algn="l"/>
                <a:tab pos="2732088" algn="l"/>
                <a:tab pos="3187700" algn="l"/>
                <a:tab pos="3643313" algn="l"/>
                <a:tab pos="4098925" algn="l"/>
                <a:tab pos="4554538" algn="l"/>
                <a:tab pos="5010150" algn="l"/>
                <a:tab pos="5465763" algn="l"/>
                <a:tab pos="5921375" algn="l"/>
                <a:tab pos="6376988" algn="l"/>
                <a:tab pos="6832600" algn="l"/>
                <a:tab pos="7288213" algn="l"/>
                <a:tab pos="7743825" algn="l"/>
                <a:tab pos="8199438" algn="l"/>
                <a:tab pos="8655050" algn="l"/>
                <a:tab pos="9110663" algn="l"/>
              </a:tabLst>
              <a:defRPr>
                <a:solidFill>
                  <a:schemeClr val="bg1"/>
                </a:solidFill>
                <a:latin typeface="Arial" charset="0"/>
                <a:cs typeface="Lucida Sans Unicode" charset="0"/>
              </a:defRPr>
            </a:lvl3pPr>
            <a:lvl4pPr marL="1600200" indent="-228600" eaLnBrk="0">
              <a:tabLst>
                <a:tab pos="0" algn="l"/>
                <a:tab pos="454025" algn="l"/>
                <a:tab pos="909638" algn="l"/>
                <a:tab pos="1365250" algn="l"/>
                <a:tab pos="1820863" algn="l"/>
                <a:tab pos="2276475" algn="l"/>
                <a:tab pos="2732088" algn="l"/>
                <a:tab pos="3187700" algn="l"/>
                <a:tab pos="3643313" algn="l"/>
                <a:tab pos="4098925" algn="l"/>
                <a:tab pos="4554538" algn="l"/>
                <a:tab pos="5010150" algn="l"/>
                <a:tab pos="5465763" algn="l"/>
                <a:tab pos="5921375" algn="l"/>
                <a:tab pos="6376988" algn="l"/>
                <a:tab pos="6832600" algn="l"/>
                <a:tab pos="7288213" algn="l"/>
                <a:tab pos="7743825" algn="l"/>
                <a:tab pos="8199438" algn="l"/>
                <a:tab pos="8655050" algn="l"/>
                <a:tab pos="9110663" algn="l"/>
              </a:tabLst>
              <a:defRPr>
                <a:solidFill>
                  <a:schemeClr val="bg1"/>
                </a:solidFill>
                <a:latin typeface="Arial" charset="0"/>
                <a:cs typeface="Lucida Sans Unicode" charset="0"/>
              </a:defRPr>
            </a:lvl4pPr>
            <a:lvl5pPr marL="2057400" indent="-228600" eaLnBrk="0">
              <a:tabLst>
                <a:tab pos="0" algn="l"/>
                <a:tab pos="454025" algn="l"/>
                <a:tab pos="909638" algn="l"/>
                <a:tab pos="1365250" algn="l"/>
                <a:tab pos="1820863" algn="l"/>
                <a:tab pos="2276475" algn="l"/>
                <a:tab pos="2732088" algn="l"/>
                <a:tab pos="3187700" algn="l"/>
                <a:tab pos="3643313" algn="l"/>
                <a:tab pos="4098925" algn="l"/>
                <a:tab pos="4554538" algn="l"/>
                <a:tab pos="5010150" algn="l"/>
                <a:tab pos="5465763" algn="l"/>
                <a:tab pos="5921375" algn="l"/>
                <a:tab pos="6376988" algn="l"/>
                <a:tab pos="6832600" algn="l"/>
                <a:tab pos="7288213" algn="l"/>
                <a:tab pos="7743825" algn="l"/>
                <a:tab pos="8199438" algn="l"/>
                <a:tab pos="8655050" algn="l"/>
                <a:tab pos="9110663" algn="l"/>
              </a:tabLst>
              <a:defRPr>
                <a:solidFill>
                  <a:schemeClr val="bg1"/>
                </a:solidFill>
                <a:latin typeface="Arial" charset="0"/>
                <a:cs typeface="Lucida Sans Unicode"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4025" algn="l"/>
                <a:tab pos="909638" algn="l"/>
                <a:tab pos="1365250" algn="l"/>
                <a:tab pos="1820863" algn="l"/>
                <a:tab pos="2276475" algn="l"/>
                <a:tab pos="2732088" algn="l"/>
                <a:tab pos="3187700" algn="l"/>
                <a:tab pos="3643313" algn="l"/>
                <a:tab pos="4098925" algn="l"/>
                <a:tab pos="4554538" algn="l"/>
                <a:tab pos="5010150" algn="l"/>
                <a:tab pos="5465763" algn="l"/>
                <a:tab pos="5921375" algn="l"/>
                <a:tab pos="6376988" algn="l"/>
                <a:tab pos="6832600" algn="l"/>
                <a:tab pos="7288213" algn="l"/>
                <a:tab pos="7743825" algn="l"/>
                <a:tab pos="8199438" algn="l"/>
                <a:tab pos="8655050" algn="l"/>
                <a:tab pos="9110663" algn="l"/>
              </a:tabLst>
              <a:defRPr>
                <a:solidFill>
                  <a:schemeClr val="bg1"/>
                </a:solidFill>
                <a:latin typeface="Arial" charset="0"/>
                <a:cs typeface="Lucida Sans Unicode"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4025" algn="l"/>
                <a:tab pos="909638" algn="l"/>
                <a:tab pos="1365250" algn="l"/>
                <a:tab pos="1820863" algn="l"/>
                <a:tab pos="2276475" algn="l"/>
                <a:tab pos="2732088" algn="l"/>
                <a:tab pos="3187700" algn="l"/>
                <a:tab pos="3643313" algn="l"/>
                <a:tab pos="4098925" algn="l"/>
                <a:tab pos="4554538" algn="l"/>
                <a:tab pos="5010150" algn="l"/>
                <a:tab pos="5465763" algn="l"/>
                <a:tab pos="5921375" algn="l"/>
                <a:tab pos="6376988" algn="l"/>
                <a:tab pos="6832600" algn="l"/>
                <a:tab pos="7288213" algn="l"/>
                <a:tab pos="7743825" algn="l"/>
                <a:tab pos="8199438" algn="l"/>
                <a:tab pos="8655050" algn="l"/>
                <a:tab pos="9110663" algn="l"/>
              </a:tabLst>
              <a:defRPr>
                <a:solidFill>
                  <a:schemeClr val="bg1"/>
                </a:solidFill>
                <a:latin typeface="Arial" charset="0"/>
                <a:cs typeface="Lucida Sans Unicode"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4025" algn="l"/>
                <a:tab pos="909638" algn="l"/>
                <a:tab pos="1365250" algn="l"/>
                <a:tab pos="1820863" algn="l"/>
                <a:tab pos="2276475" algn="l"/>
                <a:tab pos="2732088" algn="l"/>
                <a:tab pos="3187700" algn="l"/>
                <a:tab pos="3643313" algn="l"/>
                <a:tab pos="4098925" algn="l"/>
                <a:tab pos="4554538" algn="l"/>
                <a:tab pos="5010150" algn="l"/>
                <a:tab pos="5465763" algn="l"/>
                <a:tab pos="5921375" algn="l"/>
                <a:tab pos="6376988" algn="l"/>
                <a:tab pos="6832600" algn="l"/>
                <a:tab pos="7288213" algn="l"/>
                <a:tab pos="7743825" algn="l"/>
                <a:tab pos="8199438" algn="l"/>
                <a:tab pos="8655050" algn="l"/>
                <a:tab pos="9110663" algn="l"/>
              </a:tabLst>
              <a:defRPr>
                <a:solidFill>
                  <a:schemeClr val="bg1"/>
                </a:solidFill>
                <a:latin typeface="Arial" charset="0"/>
                <a:cs typeface="Lucida Sans Unicode"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4025" algn="l"/>
                <a:tab pos="909638" algn="l"/>
                <a:tab pos="1365250" algn="l"/>
                <a:tab pos="1820863" algn="l"/>
                <a:tab pos="2276475" algn="l"/>
                <a:tab pos="2732088" algn="l"/>
                <a:tab pos="3187700" algn="l"/>
                <a:tab pos="3643313" algn="l"/>
                <a:tab pos="4098925" algn="l"/>
                <a:tab pos="4554538" algn="l"/>
                <a:tab pos="5010150" algn="l"/>
                <a:tab pos="5465763" algn="l"/>
                <a:tab pos="5921375" algn="l"/>
                <a:tab pos="6376988" algn="l"/>
                <a:tab pos="6832600" algn="l"/>
                <a:tab pos="7288213" algn="l"/>
                <a:tab pos="7743825" algn="l"/>
                <a:tab pos="8199438" algn="l"/>
                <a:tab pos="8655050" algn="l"/>
                <a:tab pos="9110663" algn="l"/>
              </a:tabLst>
              <a:defRPr>
                <a:solidFill>
                  <a:schemeClr val="bg1"/>
                </a:solidFill>
                <a:latin typeface="Arial" charset="0"/>
                <a:cs typeface="Lucida Sans Unicode" charset="0"/>
              </a:defRPr>
            </a:lvl9pPr>
          </a:lstStyle>
          <a:p>
            <a:pPr algn="r" eaLnBrk="1">
              <a:lnSpc>
                <a:spcPct val="95000"/>
              </a:lnSpc>
              <a:buClrTx/>
              <a:buFontTx/>
              <a:buNone/>
            </a:pPr>
            <a:fld id="{A1EE05FB-E033-4B0C-B64E-BC3DDBF1DB57}" type="slidenum">
              <a:rPr lang="en-US" sz="1400">
                <a:solidFill>
                  <a:srgbClr val="000000"/>
                </a:solidFill>
                <a:latin typeface="Times New Roman" pitchFamily="16" charset="0"/>
              </a:rPr>
              <a:pPr algn="r" eaLnBrk="1">
                <a:lnSpc>
                  <a:spcPct val="95000"/>
                </a:lnSpc>
                <a:buClrTx/>
                <a:buFontTx/>
                <a:buNone/>
              </a:pPr>
              <a:t>6</a:t>
            </a:fld>
            <a:endParaRPr lang="en-US" sz="1400">
              <a:solidFill>
                <a:srgbClr val="000000"/>
              </a:solidFill>
              <a:latin typeface="Times New Roman" pitchFamily="16" charset="0"/>
            </a:endParaRPr>
          </a:p>
        </p:txBody>
      </p:sp>
      <p:sp>
        <p:nvSpPr>
          <p:cNvPr id="26628" name="Rectangle 2"/>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9" name="Rectangle 3"/>
          <p:cNvSpPr>
            <a:spLocks noGrp="1" noChangeArrowheads="1"/>
          </p:cNvSpPr>
          <p:nvPr>
            <p:ph type="body" idx="1"/>
          </p:nvPr>
        </p:nvSpPr>
        <p:spPr>
          <a:xfrm>
            <a:off x="777875" y="4776788"/>
            <a:ext cx="6215063" cy="4522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Stanford Linear </a:t>
            </a:r>
            <a:r>
              <a:rPr lang="en-US" dirty="0" smtClean="0"/>
              <a:t>Accelerator</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p:cNvSpPr>
            <a:spLocks noGrp="1" noChangeArrowheads="1"/>
          </p:cNvSpPr>
          <p:nvPr>
            <p:ph type="sldNum" sz="quarter"/>
          </p:nvPr>
        </p:nvSpPr>
        <p:spPr>
          <a:noFill/>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9pPr>
          </a:lstStyle>
          <a:p>
            <a:pPr defTabSz="455613" eaLnBrk="1"/>
            <a:fld id="{5686625D-5CD7-44C9-9A7F-00416AEA5479}" type="slidenum">
              <a:rPr lang="en-US" smtClean="0">
                <a:solidFill>
                  <a:srgbClr val="000000"/>
                </a:solidFill>
                <a:latin typeface="Times New Roman" pitchFamily="16" charset="0"/>
              </a:rPr>
              <a:pPr defTabSz="455613" eaLnBrk="1"/>
              <a:t>7</a:t>
            </a:fld>
            <a:endParaRPr lang="en-US" smtClean="0">
              <a:solidFill>
                <a:srgbClr val="000000"/>
              </a:solidFill>
              <a:latin typeface="Times New Roman" pitchFamily="16" charset="0"/>
            </a:endParaRPr>
          </a:p>
        </p:txBody>
      </p:sp>
      <p:sp>
        <p:nvSpPr>
          <p:cNvPr id="27651" name="Rectangle 1"/>
          <p:cNvSpPr>
            <a:spLocks noGrp="1" noRot="1" noChangeAspect="1" noChangeArrowheads="1" noTextEdit="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8"/>
          <p:cNvSpPr>
            <a:spLocks noGrp="1" noChangeArrowheads="1"/>
          </p:cNvSpPr>
          <p:nvPr>
            <p:ph type="sldNum" sz="quarter"/>
          </p:nvPr>
        </p:nvSpPr>
        <p:spPr>
          <a:noFill/>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9pPr>
          </a:lstStyle>
          <a:p>
            <a:pPr defTabSz="455613" eaLnBrk="1"/>
            <a:fld id="{41C8CE5D-6367-4D26-A0FF-BE7A5D9F0646}" type="slidenum">
              <a:rPr lang="en-US" smtClean="0">
                <a:solidFill>
                  <a:srgbClr val="000000"/>
                </a:solidFill>
                <a:latin typeface="Times New Roman" pitchFamily="16" charset="0"/>
              </a:rPr>
              <a:pPr defTabSz="455613" eaLnBrk="1"/>
              <a:t>8</a:t>
            </a:fld>
            <a:endParaRPr lang="en-US" smtClean="0">
              <a:solidFill>
                <a:srgbClr val="000000"/>
              </a:solidFill>
              <a:latin typeface="Times New Roman" pitchFamily="16" charset="0"/>
            </a:endParaRPr>
          </a:p>
        </p:txBody>
      </p:sp>
      <p:sp>
        <p:nvSpPr>
          <p:cNvPr id="2867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Text Box 2"/>
          <p:cNvSpPr>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latin typeface="Arial" charset="0"/>
                <a:cs typeface="Lucida Sans Unicode" charset="0"/>
              </a:rPr>
              <a:t>Like all force carrying particles, the Higgs is a boson; it is theorized to be a particle responsible for the attribution of the property of mass to matter.</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latin typeface="Arial" charset="0"/>
                <a:cs typeface="Lucida Sans Unicode" charset="0"/>
              </a:rPr>
              <a:t>Data collected supporting its existence on July 4, 2012  in the Large Hadron Collider (LHC) at CERN in Geneva, Switzerland</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latin typeface="Arial" charset="0"/>
                <a:cs typeface="Lucida Sans Unicode" charset="0"/>
              </a:rPr>
              <a:t>Presence of the Higgs boson implies the existence of the Higgs field – a relatively simple explanation for the mechanism by which elementary particles acquire mass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latin typeface="Arial" charset="0"/>
                <a:cs typeface="Lucida Sans Unicode" charset="0"/>
              </a:rPr>
              <a:t>Disclaimer: while the data CERN gathered </a:t>
            </a:r>
            <a:r>
              <a:rPr lang="en-US" sz="1600" i="1" dirty="0" smtClean="0">
                <a:latin typeface="Arial" charset="0"/>
                <a:cs typeface="Lucida Sans Unicode" charset="0"/>
              </a:rPr>
              <a:t>does</a:t>
            </a:r>
            <a:r>
              <a:rPr lang="en-US" sz="1600" dirty="0" smtClean="0">
                <a:latin typeface="Arial" charset="0"/>
                <a:cs typeface="Lucida Sans Unicode" charset="0"/>
              </a:rPr>
              <a:t> indicate the discovery of a new boson consistent with the predicted properties of the Higgs, this data in still under analysis and results, while enticing, is inconclusive.</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dirty="0" smtClean="0">
              <a:latin typeface="Arial" charset="0"/>
              <a:cs typeface="Lucida Sans Unicode" charset="0"/>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latin typeface="Arial" charset="0"/>
                <a:cs typeface="Lucida Sans Unicode" charset="0"/>
              </a:rPr>
              <a:t>Existence of </a:t>
            </a:r>
            <a:r>
              <a:rPr lang="en-US" sz="1600" dirty="0" err="1" smtClean="0">
                <a:latin typeface="Arial" charset="0"/>
                <a:cs typeface="Lucida Sans Unicode" charset="0"/>
              </a:rPr>
              <a:t>higgs</a:t>
            </a:r>
            <a:r>
              <a:rPr lang="en-US" sz="1600" dirty="0" smtClean="0">
                <a:latin typeface="Arial" charset="0"/>
                <a:cs typeface="Lucida Sans Unicode" charset="0"/>
              </a:rPr>
              <a:t> particle implies existence of </a:t>
            </a:r>
            <a:r>
              <a:rPr lang="en-US" sz="1600" dirty="0" err="1" smtClean="0">
                <a:latin typeface="Arial" charset="0"/>
                <a:cs typeface="Lucida Sans Unicode" charset="0"/>
              </a:rPr>
              <a:t>higgs</a:t>
            </a:r>
            <a:r>
              <a:rPr lang="en-US" sz="1600" dirty="0" smtClean="0">
                <a:latin typeface="Arial" charset="0"/>
                <a:cs typeface="Lucida Sans Unicode" charset="0"/>
              </a:rPr>
              <a:t> field</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latin typeface="Arial" charset="0"/>
                <a:cs typeface="Lucida Sans Unicode" charset="0"/>
              </a:rPr>
              <a:t>10^-25</a:t>
            </a:r>
            <a:r>
              <a:rPr lang="en-US" sz="1600" baseline="0" dirty="0" smtClean="0">
                <a:latin typeface="Arial" charset="0"/>
                <a:cs typeface="Lucida Sans Unicode" charset="0"/>
              </a:rPr>
              <a:t>  125gEV</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aseline="0" dirty="0" smtClean="0">
                <a:latin typeface="Arial" charset="0"/>
                <a:cs typeface="Lucida Sans Unicode" charset="0"/>
              </a:rPr>
              <a:t>1 </a:t>
            </a:r>
            <a:r>
              <a:rPr lang="en-US" sz="1600" baseline="0" dirty="0" err="1" smtClean="0">
                <a:latin typeface="Arial" charset="0"/>
                <a:cs typeface="Lucida Sans Unicode" charset="0"/>
              </a:rPr>
              <a:t>yocto</a:t>
            </a:r>
            <a:r>
              <a:rPr lang="en-US" sz="1600" baseline="0" dirty="0" smtClean="0">
                <a:latin typeface="Arial" charset="0"/>
                <a:cs typeface="Lucida Sans Unicode" charset="0"/>
              </a:rPr>
              <a:t> second</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baseline="0" dirty="0" smtClean="0">
              <a:latin typeface="Arial" charset="0"/>
              <a:cs typeface="Lucida Sans Unicode" charset="0"/>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aseline="0" dirty="0" smtClean="0">
                <a:latin typeface="Arial" charset="0"/>
                <a:cs typeface="Lucida Sans Unicode" charset="0"/>
              </a:rPr>
              <a:t>ANNOUNCEMENT on July 4</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baseline="0" dirty="0" smtClean="0">
              <a:latin typeface="Arial" charset="0"/>
              <a:cs typeface="Lucida Sans Unicode" charset="0"/>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aseline="0" dirty="0" smtClean="0">
                <a:latin typeface="Arial" charset="0"/>
                <a:cs typeface="Lucida Sans Unicode" charset="0"/>
              </a:rPr>
              <a:t>Evidence is strong, but more data needed to verify    but evidence is strong</a:t>
            </a:r>
            <a:endParaRPr lang="en-US" sz="1600" dirty="0" smtClean="0">
              <a:latin typeface="Arial" charset="0"/>
              <a:cs typeface="Lucida Sans Unicode"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9"/>
          <p:cNvSpPr>
            <a:spLocks noGrp="1" noChangeArrowheads="1"/>
          </p:cNvSpPr>
          <p:nvPr>
            <p:ph type="sldNum" sz="quarter"/>
          </p:nvPr>
        </p:nvSpPr>
        <p:spPr>
          <a:noFill/>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9pPr>
          </a:lstStyle>
          <a:p>
            <a:pPr defTabSz="455613" eaLnBrk="1"/>
            <a:fld id="{C6D6BC5F-5F31-4E3F-AEC3-F80DBB120CBE}" type="slidenum">
              <a:rPr lang="en-US" smtClean="0">
                <a:solidFill>
                  <a:srgbClr val="000000"/>
                </a:solidFill>
                <a:latin typeface="Times New Roman" pitchFamily="16" charset="0"/>
              </a:rPr>
              <a:pPr defTabSz="455613" eaLnBrk="1"/>
              <a:t>9</a:t>
            </a:fld>
            <a:endParaRPr lang="en-US" smtClean="0">
              <a:solidFill>
                <a:srgbClr val="000000"/>
              </a:solidFill>
              <a:latin typeface="Times New Roman" pitchFamily="16" charset="0"/>
            </a:endParaRPr>
          </a:p>
        </p:txBody>
      </p:sp>
      <p:sp>
        <p:nvSpPr>
          <p:cNvPr id="29699" name="Text Box 1"/>
          <p:cNvSpPr txBox="1">
            <a:spLocks noChangeArrowheads="1"/>
          </p:cNvSpPr>
          <p:nvPr/>
        </p:nvSpPr>
        <p:spPr bwMode="auto">
          <a:xfrm>
            <a:off x="4398963" y="9555163"/>
            <a:ext cx="336867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54025" algn="l"/>
                <a:tab pos="909638" algn="l"/>
                <a:tab pos="1365250" algn="l"/>
                <a:tab pos="1820863" algn="l"/>
                <a:tab pos="2276475" algn="l"/>
                <a:tab pos="2732088" algn="l"/>
                <a:tab pos="3187700" algn="l"/>
                <a:tab pos="3643313" algn="l"/>
                <a:tab pos="4098925" algn="l"/>
                <a:tab pos="4554538" algn="l"/>
                <a:tab pos="5010150" algn="l"/>
                <a:tab pos="5465763" algn="l"/>
                <a:tab pos="5921375" algn="l"/>
                <a:tab pos="6376988" algn="l"/>
                <a:tab pos="6832600" algn="l"/>
                <a:tab pos="7288213" algn="l"/>
                <a:tab pos="7743825" algn="l"/>
                <a:tab pos="8199438" algn="l"/>
                <a:tab pos="8655050" algn="l"/>
                <a:tab pos="9110663" algn="l"/>
              </a:tabLst>
              <a:defRPr>
                <a:solidFill>
                  <a:schemeClr val="bg1"/>
                </a:solidFill>
                <a:latin typeface="Arial" charset="0"/>
                <a:cs typeface="Lucida Sans Unicode" charset="0"/>
              </a:defRPr>
            </a:lvl1pPr>
            <a:lvl2pPr marL="742950" indent="-285750" eaLnBrk="0">
              <a:tabLst>
                <a:tab pos="0" algn="l"/>
                <a:tab pos="454025" algn="l"/>
                <a:tab pos="909638" algn="l"/>
                <a:tab pos="1365250" algn="l"/>
                <a:tab pos="1820863" algn="l"/>
                <a:tab pos="2276475" algn="l"/>
                <a:tab pos="2732088" algn="l"/>
                <a:tab pos="3187700" algn="l"/>
                <a:tab pos="3643313" algn="l"/>
                <a:tab pos="4098925" algn="l"/>
                <a:tab pos="4554538" algn="l"/>
                <a:tab pos="5010150" algn="l"/>
                <a:tab pos="5465763" algn="l"/>
                <a:tab pos="5921375" algn="l"/>
                <a:tab pos="6376988" algn="l"/>
                <a:tab pos="6832600" algn="l"/>
                <a:tab pos="7288213" algn="l"/>
                <a:tab pos="7743825" algn="l"/>
                <a:tab pos="8199438" algn="l"/>
                <a:tab pos="8655050" algn="l"/>
                <a:tab pos="9110663" algn="l"/>
              </a:tabLst>
              <a:defRPr>
                <a:solidFill>
                  <a:schemeClr val="bg1"/>
                </a:solidFill>
                <a:latin typeface="Arial" charset="0"/>
                <a:cs typeface="Lucida Sans Unicode" charset="0"/>
              </a:defRPr>
            </a:lvl2pPr>
            <a:lvl3pPr marL="1143000" indent="-228600" eaLnBrk="0">
              <a:tabLst>
                <a:tab pos="0" algn="l"/>
                <a:tab pos="454025" algn="l"/>
                <a:tab pos="909638" algn="l"/>
                <a:tab pos="1365250" algn="l"/>
                <a:tab pos="1820863" algn="l"/>
                <a:tab pos="2276475" algn="l"/>
                <a:tab pos="2732088" algn="l"/>
                <a:tab pos="3187700" algn="l"/>
                <a:tab pos="3643313" algn="l"/>
                <a:tab pos="4098925" algn="l"/>
                <a:tab pos="4554538" algn="l"/>
                <a:tab pos="5010150" algn="l"/>
                <a:tab pos="5465763" algn="l"/>
                <a:tab pos="5921375" algn="l"/>
                <a:tab pos="6376988" algn="l"/>
                <a:tab pos="6832600" algn="l"/>
                <a:tab pos="7288213" algn="l"/>
                <a:tab pos="7743825" algn="l"/>
                <a:tab pos="8199438" algn="l"/>
                <a:tab pos="8655050" algn="l"/>
                <a:tab pos="9110663" algn="l"/>
              </a:tabLst>
              <a:defRPr>
                <a:solidFill>
                  <a:schemeClr val="bg1"/>
                </a:solidFill>
                <a:latin typeface="Arial" charset="0"/>
                <a:cs typeface="Lucida Sans Unicode" charset="0"/>
              </a:defRPr>
            </a:lvl3pPr>
            <a:lvl4pPr marL="1600200" indent="-228600" eaLnBrk="0">
              <a:tabLst>
                <a:tab pos="0" algn="l"/>
                <a:tab pos="454025" algn="l"/>
                <a:tab pos="909638" algn="l"/>
                <a:tab pos="1365250" algn="l"/>
                <a:tab pos="1820863" algn="l"/>
                <a:tab pos="2276475" algn="l"/>
                <a:tab pos="2732088" algn="l"/>
                <a:tab pos="3187700" algn="l"/>
                <a:tab pos="3643313" algn="l"/>
                <a:tab pos="4098925" algn="l"/>
                <a:tab pos="4554538" algn="l"/>
                <a:tab pos="5010150" algn="l"/>
                <a:tab pos="5465763" algn="l"/>
                <a:tab pos="5921375" algn="l"/>
                <a:tab pos="6376988" algn="l"/>
                <a:tab pos="6832600" algn="l"/>
                <a:tab pos="7288213" algn="l"/>
                <a:tab pos="7743825" algn="l"/>
                <a:tab pos="8199438" algn="l"/>
                <a:tab pos="8655050" algn="l"/>
                <a:tab pos="9110663" algn="l"/>
              </a:tabLst>
              <a:defRPr>
                <a:solidFill>
                  <a:schemeClr val="bg1"/>
                </a:solidFill>
                <a:latin typeface="Arial" charset="0"/>
                <a:cs typeface="Lucida Sans Unicode" charset="0"/>
              </a:defRPr>
            </a:lvl4pPr>
            <a:lvl5pPr marL="2057400" indent="-228600" eaLnBrk="0">
              <a:tabLst>
                <a:tab pos="0" algn="l"/>
                <a:tab pos="454025" algn="l"/>
                <a:tab pos="909638" algn="l"/>
                <a:tab pos="1365250" algn="l"/>
                <a:tab pos="1820863" algn="l"/>
                <a:tab pos="2276475" algn="l"/>
                <a:tab pos="2732088" algn="l"/>
                <a:tab pos="3187700" algn="l"/>
                <a:tab pos="3643313" algn="l"/>
                <a:tab pos="4098925" algn="l"/>
                <a:tab pos="4554538" algn="l"/>
                <a:tab pos="5010150" algn="l"/>
                <a:tab pos="5465763" algn="l"/>
                <a:tab pos="5921375" algn="l"/>
                <a:tab pos="6376988" algn="l"/>
                <a:tab pos="6832600" algn="l"/>
                <a:tab pos="7288213" algn="l"/>
                <a:tab pos="7743825" algn="l"/>
                <a:tab pos="8199438" algn="l"/>
                <a:tab pos="8655050" algn="l"/>
                <a:tab pos="9110663" algn="l"/>
              </a:tabLst>
              <a:defRPr>
                <a:solidFill>
                  <a:schemeClr val="bg1"/>
                </a:solidFill>
                <a:latin typeface="Arial" charset="0"/>
                <a:cs typeface="Lucida Sans Unicode"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4025" algn="l"/>
                <a:tab pos="909638" algn="l"/>
                <a:tab pos="1365250" algn="l"/>
                <a:tab pos="1820863" algn="l"/>
                <a:tab pos="2276475" algn="l"/>
                <a:tab pos="2732088" algn="l"/>
                <a:tab pos="3187700" algn="l"/>
                <a:tab pos="3643313" algn="l"/>
                <a:tab pos="4098925" algn="l"/>
                <a:tab pos="4554538" algn="l"/>
                <a:tab pos="5010150" algn="l"/>
                <a:tab pos="5465763" algn="l"/>
                <a:tab pos="5921375" algn="l"/>
                <a:tab pos="6376988" algn="l"/>
                <a:tab pos="6832600" algn="l"/>
                <a:tab pos="7288213" algn="l"/>
                <a:tab pos="7743825" algn="l"/>
                <a:tab pos="8199438" algn="l"/>
                <a:tab pos="8655050" algn="l"/>
                <a:tab pos="9110663" algn="l"/>
              </a:tabLst>
              <a:defRPr>
                <a:solidFill>
                  <a:schemeClr val="bg1"/>
                </a:solidFill>
                <a:latin typeface="Arial" charset="0"/>
                <a:cs typeface="Lucida Sans Unicode"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4025" algn="l"/>
                <a:tab pos="909638" algn="l"/>
                <a:tab pos="1365250" algn="l"/>
                <a:tab pos="1820863" algn="l"/>
                <a:tab pos="2276475" algn="l"/>
                <a:tab pos="2732088" algn="l"/>
                <a:tab pos="3187700" algn="l"/>
                <a:tab pos="3643313" algn="l"/>
                <a:tab pos="4098925" algn="l"/>
                <a:tab pos="4554538" algn="l"/>
                <a:tab pos="5010150" algn="l"/>
                <a:tab pos="5465763" algn="l"/>
                <a:tab pos="5921375" algn="l"/>
                <a:tab pos="6376988" algn="l"/>
                <a:tab pos="6832600" algn="l"/>
                <a:tab pos="7288213" algn="l"/>
                <a:tab pos="7743825" algn="l"/>
                <a:tab pos="8199438" algn="l"/>
                <a:tab pos="8655050" algn="l"/>
                <a:tab pos="9110663" algn="l"/>
              </a:tabLst>
              <a:defRPr>
                <a:solidFill>
                  <a:schemeClr val="bg1"/>
                </a:solidFill>
                <a:latin typeface="Arial" charset="0"/>
                <a:cs typeface="Lucida Sans Unicode"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4025" algn="l"/>
                <a:tab pos="909638" algn="l"/>
                <a:tab pos="1365250" algn="l"/>
                <a:tab pos="1820863" algn="l"/>
                <a:tab pos="2276475" algn="l"/>
                <a:tab pos="2732088" algn="l"/>
                <a:tab pos="3187700" algn="l"/>
                <a:tab pos="3643313" algn="l"/>
                <a:tab pos="4098925" algn="l"/>
                <a:tab pos="4554538" algn="l"/>
                <a:tab pos="5010150" algn="l"/>
                <a:tab pos="5465763" algn="l"/>
                <a:tab pos="5921375" algn="l"/>
                <a:tab pos="6376988" algn="l"/>
                <a:tab pos="6832600" algn="l"/>
                <a:tab pos="7288213" algn="l"/>
                <a:tab pos="7743825" algn="l"/>
                <a:tab pos="8199438" algn="l"/>
                <a:tab pos="8655050" algn="l"/>
                <a:tab pos="9110663" algn="l"/>
              </a:tabLst>
              <a:defRPr>
                <a:solidFill>
                  <a:schemeClr val="bg1"/>
                </a:solidFill>
                <a:latin typeface="Arial" charset="0"/>
                <a:cs typeface="Lucida Sans Unicode"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4025" algn="l"/>
                <a:tab pos="909638" algn="l"/>
                <a:tab pos="1365250" algn="l"/>
                <a:tab pos="1820863" algn="l"/>
                <a:tab pos="2276475" algn="l"/>
                <a:tab pos="2732088" algn="l"/>
                <a:tab pos="3187700" algn="l"/>
                <a:tab pos="3643313" algn="l"/>
                <a:tab pos="4098925" algn="l"/>
                <a:tab pos="4554538" algn="l"/>
                <a:tab pos="5010150" algn="l"/>
                <a:tab pos="5465763" algn="l"/>
                <a:tab pos="5921375" algn="l"/>
                <a:tab pos="6376988" algn="l"/>
                <a:tab pos="6832600" algn="l"/>
                <a:tab pos="7288213" algn="l"/>
                <a:tab pos="7743825" algn="l"/>
                <a:tab pos="8199438" algn="l"/>
                <a:tab pos="8655050" algn="l"/>
                <a:tab pos="9110663" algn="l"/>
              </a:tabLst>
              <a:defRPr>
                <a:solidFill>
                  <a:schemeClr val="bg1"/>
                </a:solidFill>
                <a:latin typeface="Arial" charset="0"/>
                <a:cs typeface="Lucida Sans Unicode" charset="0"/>
              </a:defRPr>
            </a:lvl9pPr>
          </a:lstStyle>
          <a:p>
            <a:pPr algn="r" eaLnBrk="1">
              <a:lnSpc>
                <a:spcPct val="95000"/>
              </a:lnSpc>
              <a:buClrTx/>
              <a:buFontTx/>
              <a:buNone/>
            </a:pPr>
            <a:fld id="{DD018FA1-277E-4111-8F6C-365273DEE1D4}" type="slidenum">
              <a:rPr lang="en-US" sz="1400">
                <a:solidFill>
                  <a:srgbClr val="000000"/>
                </a:solidFill>
                <a:latin typeface="Times New Roman" pitchFamily="16" charset="0"/>
              </a:rPr>
              <a:pPr algn="r" eaLnBrk="1">
                <a:lnSpc>
                  <a:spcPct val="95000"/>
                </a:lnSpc>
                <a:buClrTx/>
                <a:buFontTx/>
                <a:buNone/>
              </a:pPr>
              <a:t>9</a:t>
            </a:fld>
            <a:endParaRPr lang="en-US" sz="1400">
              <a:solidFill>
                <a:srgbClr val="000000"/>
              </a:solidFill>
              <a:latin typeface="Times New Roman" pitchFamily="16" charset="0"/>
            </a:endParaRPr>
          </a:p>
        </p:txBody>
      </p:sp>
      <p:sp>
        <p:nvSpPr>
          <p:cNvPr id="29700" name="Rectangle 2"/>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1" name="Rectangle 3"/>
          <p:cNvSpPr>
            <a:spLocks noGrp="1" noChangeArrowheads="1"/>
          </p:cNvSpPr>
          <p:nvPr>
            <p:ph type="body" idx="1"/>
          </p:nvPr>
        </p:nvSpPr>
        <p:spPr>
          <a:xfrm>
            <a:off x="777875" y="4776788"/>
            <a:ext cx="6215063" cy="4522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8"/>
          <p:cNvSpPr>
            <a:spLocks noGrp="1" noChangeArrowheads="1"/>
          </p:cNvSpPr>
          <p:nvPr>
            <p:ph type="sldNum" sz="quarter"/>
          </p:nvPr>
        </p:nvSpPr>
        <p:spPr>
          <a:noFill/>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9pPr>
          </a:lstStyle>
          <a:p>
            <a:pPr defTabSz="455613" eaLnBrk="1"/>
            <a:fld id="{69DB745D-D559-4FDB-89E3-B563378A5A99}" type="slidenum">
              <a:rPr lang="en-US" smtClean="0">
                <a:solidFill>
                  <a:srgbClr val="000000"/>
                </a:solidFill>
                <a:latin typeface="Times New Roman" pitchFamily="16" charset="0"/>
              </a:rPr>
              <a:pPr defTabSz="455613" eaLnBrk="1"/>
              <a:t>10</a:t>
            </a:fld>
            <a:endParaRPr lang="en-US" smtClean="0">
              <a:solidFill>
                <a:srgbClr val="000000"/>
              </a:solidFill>
              <a:latin typeface="Times New Roman" pitchFamily="16" charset="0"/>
            </a:endParaRPr>
          </a:p>
        </p:txBody>
      </p:sp>
      <p:sp>
        <p:nvSpPr>
          <p:cNvPr id="3072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p:cNvSpPr>
            <a:spLocks noGrp="1" noChangeArrowheads="1"/>
          </p:cNvSpPr>
          <p:nvPr>
            <p:ph type="body" idx="1"/>
          </p:nvPr>
        </p:nvSpPr>
        <p:spPr>
          <a:xfrm>
            <a:off x="777875" y="4776788"/>
            <a:ext cx="6215063" cy="4522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40C19F3D-B8A1-4E60-A164-3E11EB99F79A}" type="slidenum">
              <a:rPr lang="en-US"/>
              <a:pPr>
                <a:defRPr/>
              </a:pPr>
              <a:t>‹#›</a:t>
            </a:fld>
            <a:endParaRPr lang="en-US"/>
          </a:p>
        </p:txBody>
      </p:sp>
    </p:spTree>
    <p:extLst>
      <p:ext uri="{BB962C8B-B14F-4D97-AF65-F5344CB8AC3E}">
        <p14:creationId xmlns:p14="http://schemas.microsoft.com/office/powerpoint/2010/main" val="611063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9DFC046-CA06-4E8E-B655-4AB8BBB894F0}" type="slidenum">
              <a:rPr lang="en-US"/>
              <a:pPr>
                <a:defRPr/>
              </a:pPr>
              <a:t>‹#›</a:t>
            </a:fld>
            <a:endParaRPr lang="en-US"/>
          </a:p>
        </p:txBody>
      </p:sp>
    </p:spTree>
    <p:extLst>
      <p:ext uri="{BB962C8B-B14F-4D97-AF65-F5344CB8AC3E}">
        <p14:creationId xmlns:p14="http://schemas.microsoft.com/office/powerpoint/2010/main" val="61706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5362" cy="645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48450" cy="645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3F86B5AC-1AC3-4A88-9EFB-6179DD4F954C}" type="slidenum">
              <a:rPr lang="en-US"/>
              <a:pPr>
                <a:defRPr/>
              </a:pPr>
              <a:t>‹#›</a:t>
            </a:fld>
            <a:endParaRPr lang="en-US"/>
          </a:p>
        </p:txBody>
      </p:sp>
    </p:spTree>
    <p:extLst>
      <p:ext uri="{BB962C8B-B14F-4D97-AF65-F5344CB8AC3E}">
        <p14:creationId xmlns:p14="http://schemas.microsoft.com/office/powerpoint/2010/main" val="46961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6212" cy="1257300"/>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49C53CB-4BC7-43FF-B8A1-C6B55898DC26}" type="slidenum">
              <a:rPr lang="en-US"/>
              <a:pPr>
                <a:defRPr/>
              </a:pPr>
              <a:t>‹#›</a:t>
            </a:fld>
            <a:endParaRPr lang="en-US"/>
          </a:p>
        </p:txBody>
      </p:sp>
    </p:spTree>
    <p:extLst>
      <p:ext uri="{BB962C8B-B14F-4D97-AF65-F5344CB8AC3E}">
        <p14:creationId xmlns:p14="http://schemas.microsoft.com/office/powerpoint/2010/main" val="1018609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6212" cy="1257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38" y="1768475"/>
            <a:ext cx="4456112" cy="498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1750" y="1768475"/>
            <a:ext cx="445770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1750" y="4337050"/>
            <a:ext cx="445770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dt" idx="10"/>
          </p:nvPr>
        </p:nvSpPr>
        <p:spPr>
          <a:ln/>
        </p:spPr>
        <p:txBody>
          <a:bodyPr/>
          <a:lstStyle>
            <a:lvl1pPr>
              <a:defRPr/>
            </a:lvl1pPr>
          </a:lstStyle>
          <a:p>
            <a:pPr>
              <a:defRPr/>
            </a:pPr>
            <a:endParaRPr lang="en-US"/>
          </a:p>
        </p:txBody>
      </p:sp>
      <p:sp>
        <p:nvSpPr>
          <p:cNvPr id="7" name="Rectangle 4"/>
          <p:cNvSpPr>
            <a:spLocks noGrp="1" noChangeArrowheads="1"/>
          </p:cNvSpPr>
          <p:nvPr>
            <p:ph type="ftr" idx="11"/>
          </p:nvPr>
        </p:nvSpPr>
        <p:spPr>
          <a:ln/>
        </p:spPr>
        <p:txBody>
          <a:bodyPr/>
          <a:lstStyle>
            <a:lvl1pPr>
              <a:defRPr/>
            </a:lvl1pPr>
          </a:lstStyle>
          <a:p>
            <a:pPr>
              <a:defRPr/>
            </a:pPr>
            <a:endParaRPr lang="en-US"/>
          </a:p>
        </p:txBody>
      </p:sp>
      <p:sp>
        <p:nvSpPr>
          <p:cNvPr id="8" name="Rectangle 5"/>
          <p:cNvSpPr>
            <a:spLocks noGrp="1" noChangeArrowheads="1"/>
          </p:cNvSpPr>
          <p:nvPr>
            <p:ph type="sldNum" idx="12"/>
          </p:nvPr>
        </p:nvSpPr>
        <p:spPr>
          <a:ln/>
        </p:spPr>
        <p:txBody>
          <a:bodyPr/>
          <a:lstStyle>
            <a:lvl1pPr>
              <a:defRPr/>
            </a:lvl1pPr>
          </a:lstStyle>
          <a:p>
            <a:pPr>
              <a:defRPr/>
            </a:pPr>
            <a:fld id="{4DA83ECB-FA11-4DE9-9CDD-024C0DC1A97D}" type="slidenum">
              <a:rPr lang="en-US"/>
              <a:pPr>
                <a:defRPr/>
              </a:pPr>
              <a:t>‹#›</a:t>
            </a:fld>
            <a:endParaRPr lang="en-US"/>
          </a:p>
        </p:txBody>
      </p:sp>
    </p:spTree>
    <p:extLst>
      <p:ext uri="{BB962C8B-B14F-4D97-AF65-F5344CB8AC3E}">
        <p14:creationId xmlns:p14="http://schemas.microsoft.com/office/powerpoint/2010/main" val="231891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755650" y="3746500"/>
            <a:ext cx="8653463"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756047" y="1511935"/>
            <a:ext cx="8652536" cy="2124409"/>
          </a:xfrm>
        </p:spPr>
        <p:txBody>
          <a:bodyPr anchor="b">
            <a:noAutofit/>
          </a:bodyPr>
          <a:lstStyle>
            <a:lvl1pPr>
              <a:defRPr sz="60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756047" y="3863834"/>
            <a:ext cx="7056438" cy="1931917"/>
          </a:xfrm>
        </p:spPr>
        <p:txBody>
          <a:bodyPr/>
          <a:lstStyle>
            <a:lvl1pPr marL="0" indent="0" algn="l">
              <a:buNone/>
              <a:defRPr>
                <a:solidFill>
                  <a:schemeClr val="tx1">
                    <a:lumMod val="75000"/>
                    <a:lumOff val="2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9F6710-2F28-44CF-9680-4135E45E7068}" type="slidenum">
              <a:rPr lang="en-US"/>
              <a:pPr>
                <a:defRPr/>
              </a:pPr>
              <a:t>‹#›</a:t>
            </a:fld>
            <a:endParaRPr lang="en-US"/>
          </a:p>
        </p:txBody>
      </p:sp>
    </p:spTree>
    <p:extLst>
      <p:ext uri="{BB962C8B-B14F-4D97-AF65-F5344CB8AC3E}">
        <p14:creationId xmlns:p14="http://schemas.microsoft.com/office/powerpoint/2010/main" val="588735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9FF1E2-3C4C-4998-B46A-289AA5D76435}" type="slidenum">
              <a:rPr lang="en-US"/>
              <a:pPr>
                <a:defRPr/>
              </a:pPr>
              <a:t>‹#›</a:t>
            </a:fld>
            <a:endParaRPr lang="en-US"/>
          </a:p>
        </p:txBody>
      </p:sp>
    </p:spTree>
    <p:extLst>
      <p:ext uri="{BB962C8B-B14F-4D97-AF65-F5344CB8AC3E}">
        <p14:creationId xmlns:p14="http://schemas.microsoft.com/office/powerpoint/2010/main" val="3052057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806450" y="5070475"/>
            <a:ext cx="86518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6300" y="2603888"/>
            <a:ext cx="8568531" cy="2425396"/>
          </a:xfrm>
        </p:spPr>
        <p:txBody>
          <a:bodyPr anchor="b"/>
          <a:lstStyle>
            <a:lvl1pPr algn="l">
              <a:defRPr sz="53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96300" y="5100261"/>
            <a:ext cx="8568531" cy="1653678"/>
          </a:xfrm>
        </p:spPr>
        <p:txBody>
          <a:bodyPr>
            <a:normAutofit/>
          </a:bodyPr>
          <a:lstStyle>
            <a:lvl1pPr marL="0" indent="0">
              <a:buNone/>
              <a:defRPr sz="2600">
                <a:solidFill>
                  <a:schemeClr val="tx2"/>
                </a:solidFill>
              </a:defRPr>
            </a:lvl1pPr>
            <a:lvl2pPr marL="503972" indent="0">
              <a:buNone/>
              <a:defRPr sz="2000">
                <a:solidFill>
                  <a:schemeClr val="tx1">
                    <a:tint val="75000"/>
                  </a:schemeClr>
                </a:solidFill>
              </a:defRPr>
            </a:lvl2pPr>
            <a:lvl3pPr marL="1007943" indent="0">
              <a:buNone/>
              <a:defRPr sz="1800">
                <a:solidFill>
                  <a:schemeClr val="tx1">
                    <a:tint val="75000"/>
                  </a:schemeClr>
                </a:solidFill>
              </a:defRPr>
            </a:lvl3pPr>
            <a:lvl4pPr marL="1511915" indent="0">
              <a:buNone/>
              <a:defRPr sz="1500">
                <a:solidFill>
                  <a:schemeClr val="tx1">
                    <a:tint val="75000"/>
                  </a:schemeClr>
                </a:solidFill>
              </a:defRPr>
            </a:lvl4pPr>
            <a:lvl5pPr marL="2015886" indent="0">
              <a:buNone/>
              <a:defRPr sz="1500">
                <a:solidFill>
                  <a:schemeClr val="tx1">
                    <a:tint val="75000"/>
                  </a:schemeClr>
                </a:solidFill>
              </a:defRPr>
            </a:lvl5pPr>
            <a:lvl6pPr marL="2519858" indent="0">
              <a:buNone/>
              <a:defRPr sz="1500">
                <a:solidFill>
                  <a:schemeClr val="tx1">
                    <a:tint val="75000"/>
                  </a:schemeClr>
                </a:solidFill>
              </a:defRPr>
            </a:lvl6pPr>
            <a:lvl7pPr marL="3023829" indent="0">
              <a:buNone/>
              <a:defRPr sz="1500">
                <a:solidFill>
                  <a:schemeClr val="tx1">
                    <a:tint val="75000"/>
                  </a:schemeClr>
                </a:solidFill>
              </a:defRPr>
            </a:lvl7pPr>
            <a:lvl8pPr marL="3527801" indent="0">
              <a:buNone/>
              <a:defRPr sz="1500">
                <a:solidFill>
                  <a:schemeClr val="tx1">
                    <a:tint val="75000"/>
                  </a:schemeClr>
                </a:solidFill>
              </a:defRPr>
            </a:lvl8pPr>
            <a:lvl9pPr marL="4031772" indent="0">
              <a:buNone/>
              <a:defRPr sz="15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80CF2E-9036-4377-86D7-2C27FB463AD0}" type="slidenum">
              <a:rPr lang="en-US"/>
              <a:pPr>
                <a:defRPr/>
              </a:pPr>
              <a:t>‹#›</a:t>
            </a:fld>
            <a:endParaRPr lang="en-US"/>
          </a:p>
        </p:txBody>
      </p:sp>
    </p:spTree>
    <p:extLst>
      <p:ext uri="{BB962C8B-B14F-4D97-AF65-F5344CB8AC3E}">
        <p14:creationId xmlns:p14="http://schemas.microsoft.com/office/powerpoint/2010/main" val="306715976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031" y="1844561"/>
            <a:ext cx="4452276" cy="520105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24318" y="1844561"/>
            <a:ext cx="4452276" cy="520105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980002-547E-4506-A6DE-11C93C05AB27}" type="slidenum">
              <a:rPr lang="en-US"/>
              <a:pPr>
                <a:defRPr/>
              </a:pPr>
              <a:t>‹#›</a:t>
            </a:fld>
            <a:endParaRPr lang="en-US"/>
          </a:p>
        </p:txBody>
      </p:sp>
    </p:spTree>
    <p:extLst>
      <p:ext uri="{BB962C8B-B14F-4D97-AF65-F5344CB8AC3E}">
        <p14:creationId xmlns:p14="http://schemas.microsoft.com/office/powerpoint/2010/main" val="1012774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445544" y="4460082"/>
            <a:ext cx="5191125"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4031" y="1847921"/>
            <a:ext cx="4334669" cy="705219"/>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200" b="0">
                <a:solidFill>
                  <a:schemeClr val="tx2"/>
                </a:solidFill>
              </a:defRPr>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687885"/>
            <a:ext cx="4334669"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241925" y="1847921"/>
            <a:ext cx="4334669" cy="705219"/>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200" b="0" kern="1200" dirty="0" smtClean="0">
                <a:solidFill>
                  <a:schemeClr val="tx2"/>
                </a:solidFill>
                <a:latin typeface="+mn-lt"/>
                <a:ea typeface="+mn-ea"/>
                <a:cs typeface="+mn-cs"/>
              </a:defRPr>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241925" y="2687885"/>
            <a:ext cx="4334669"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39182F1D-BE97-41B8-800D-21BEC0AF7844}" type="slidenum">
              <a:rPr lang="en-US"/>
              <a:pPr>
                <a:defRPr/>
              </a:pPr>
              <a:t>‹#›</a:t>
            </a:fld>
            <a:endParaRPr lang="en-US"/>
          </a:p>
        </p:txBody>
      </p:sp>
    </p:spTree>
    <p:extLst>
      <p:ext uri="{BB962C8B-B14F-4D97-AF65-F5344CB8AC3E}">
        <p14:creationId xmlns:p14="http://schemas.microsoft.com/office/powerpoint/2010/main" val="2915419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65C4378-AAD0-4158-AC9F-BE9312D9E372}" type="slidenum">
              <a:rPr lang="en-US"/>
              <a:pPr>
                <a:defRPr/>
              </a:pPr>
              <a:t>‹#›</a:t>
            </a:fld>
            <a:endParaRPr lang="en-US"/>
          </a:p>
        </p:txBody>
      </p:sp>
    </p:spTree>
    <p:extLst>
      <p:ext uri="{BB962C8B-B14F-4D97-AF65-F5344CB8AC3E}">
        <p14:creationId xmlns:p14="http://schemas.microsoft.com/office/powerpoint/2010/main" val="87725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E93463B-C0DB-4342-964A-B2B6C9E947B3}" type="slidenum">
              <a:rPr lang="en-US"/>
              <a:pPr>
                <a:defRPr/>
              </a:pPr>
              <a:t>‹#›</a:t>
            </a:fld>
            <a:endParaRPr lang="en-US"/>
          </a:p>
        </p:txBody>
      </p:sp>
    </p:spTree>
    <p:extLst>
      <p:ext uri="{BB962C8B-B14F-4D97-AF65-F5344CB8AC3E}">
        <p14:creationId xmlns:p14="http://schemas.microsoft.com/office/powerpoint/2010/main" val="2385970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C97AC26-90F1-4300-BC42-49031206554E}" type="slidenum">
              <a:rPr lang="en-US"/>
              <a:pPr>
                <a:defRPr/>
              </a:pPr>
              <a:t>‹#›</a:t>
            </a:fld>
            <a:endParaRPr lang="en-US"/>
          </a:p>
        </p:txBody>
      </p:sp>
    </p:spTree>
    <p:extLst>
      <p:ext uri="{BB962C8B-B14F-4D97-AF65-F5344CB8AC3E}">
        <p14:creationId xmlns:p14="http://schemas.microsoft.com/office/powerpoint/2010/main" val="797356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4287" y="3946525"/>
            <a:ext cx="6148388"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4031" y="873122"/>
            <a:ext cx="2358866" cy="1390980"/>
          </a:xfrm>
        </p:spPr>
        <p:txBody>
          <a:bodyPr anchor="b">
            <a:noAutofit/>
          </a:bodyPr>
          <a:lstStyle>
            <a:lvl1pPr algn="l">
              <a:defRPr sz="2600" b="0"/>
            </a:lvl1pPr>
          </a:lstStyle>
          <a:p>
            <a:r>
              <a:rPr lang="en-US" smtClean="0"/>
              <a:t>Click to edit Master title style</a:t>
            </a:r>
            <a:endParaRPr lang="en-US" dirty="0"/>
          </a:p>
        </p:txBody>
      </p:sp>
      <p:sp>
        <p:nvSpPr>
          <p:cNvPr id="3" name="Content Placeholder 2"/>
          <p:cNvSpPr>
            <a:spLocks noGrp="1"/>
          </p:cNvSpPr>
          <p:nvPr>
            <p:ph idx="1"/>
          </p:nvPr>
        </p:nvSpPr>
        <p:spPr>
          <a:xfrm>
            <a:off x="3276203" y="873121"/>
            <a:ext cx="6300391" cy="6148536"/>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4032" y="2348539"/>
            <a:ext cx="2358866" cy="4677800"/>
          </a:xfrm>
        </p:spPr>
        <p:txBody>
          <a:bodyPr/>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F7C773F-E934-4EEC-A04C-02F1D3BC55A7}" type="slidenum">
              <a:rPr lang="en-US"/>
              <a:pPr>
                <a:defRPr/>
              </a:pPr>
              <a:t>‹#›</a:t>
            </a:fld>
            <a:endParaRPr lang="en-US"/>
          </a:p>
        </p:txBody>
      </p:sp>
    </p:spTree>
    <p:extLst>
      <p:ext uri="{BB962C8B-B14F-4D97-AF65-F5344CB8AC3E}">
        <p14:creationId xmlns:p14="http://schemas.microsoft.com/office/powerpoint/2010/main" val="1520485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1" y="873562"/>
            <a:ext cx="2362156" cy="1394340"/>
          </a:xfrm>
        </p:spPr>
        <p:txBody>
          <a:bodyPr anchor="b"/>
          <a:lstStyle>
            <a:lvl1pPr algn="l">
              <a:defRPr sz="2600" b="0"/>
            </a:lvl1pPr>
          </a:lstStyle>
          <a:p>
            <a:r>
              <a:rPr lang="en-US" smtClean="0"/>
              <a:t>Click to edit Master title style</a:t>
            </a:r>
            <a:endParaRPr lang="en-US" dirty="0"/>
          </a:p>
        </p:txBody>
      </p:sp>
      <p:sp>
        <p:nvSpPr>
          <p:cNvPr id="3" name="Picture Placeholder 2"/>
          <p:cNvSpPr>
            <a:spLocks noGrp="1"/>
          </p:cNvSpPr>
          <p:nvPr>
            <p:ph type="pic" idx="1"/>
          </p:nvPr>
        </p:nvSpPr>
        <p:spPr>
          <a:xfrm>
            <a:off x="3151419" y="923961"/>
            <a:ext cx="6509180" cy="6063234"/>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500"/>
            </a:lvl1pPr>
            <a:lvl2pPr marL="503972" indent="0">
              <a:buNone/>
              <a:defRPr sz="3100"/>
            </a:lvl2pPr>
            <a:lvl3pPr marL="1007943" indent="0">
              <a:buNone/>
              <a:defRPr sz="260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04031" y="2351899"/>
            <a:ext cx="2358866" cy="4676919"/>
          </a:xfrm>
        </p:spPr>
        <p:txBody>
          <a:bodyPr/>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840C3F-F444-46E5-9F71-FFB2C2593775}" type="slidenum">
              <a:rPr lang="en-US"/>
              <a:pPr>
                <a:defRPr/>
              </a:pPr>
              <a:t>‹#›</a:t>
            </a:fld>
            <a:endParaRPr lang="en-US"/>
          </a:p>
        </p:txBody>
      </p:sp>
    </p:spTree>
    <p:extLst>
      <p:ext uri="{BB962C8B-B14F-4D97-AF65-F5344CB8AC3E}">
        <p14:creationId xmlns:p14="http://schemas.microsoft.com/office/powerpoint/2010/main" val="927662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8D88C1-4ED4-4ABD-B4B0-C19DC61A9B2B}" type="slidenum">
              <a:rPr lang="en-US"/>
              <a:pPr>
                <a:defRPr/>
              </a:pPr>
              <a:t>‹#›</a:t>
            </a:fld>
            <a:endParaRPr lang="en-US"/>
          </a:p>
        </p:txBody>
      </p:sp>
    </p:spTree>
    <p:extLst>
      <p:ext uri="{BB962C8B-B14F-4D97-AF65-F5344CB8AC3E}">
        <p14:creationId xmlns:p14="http://schemas.microsoft.com/office/powerpoint/2010/main" val="1025859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671971"/>
            <a:ext cx="2268141" cy="6467722"/>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4031" y="671971"/>
            <a:ext cx="6636411" cy="64677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DE703D-B9C5-4D20-9A38-A3209E08D944}" type="slidenum">
              <a:rPr lang="en-US"/>
              <a:pPr>
                <a:defRPr/>
              </a:pPr>
              <a:t>‹#›</a:t>
            </a:fld>
            <a:endParaRPr lang="en-US"/>
          </a:p>
        </p:txBody>
      </p:sp>
    </p:spTree>
    <p:extLst>
      <p:ext uri="{BB962C8B-B14F-4D97-AF65-F5344CB8AC3E}">
        <p14:creationId xmlns:p14="http://schemas.microsoft.com/office/powerpoint/2010/main" val="696131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6212" cy="1257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38" y="1768475"/>
            <a:ext cx="4456112" cy="498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1750" y="1768475"/>
            <a:ext cx="445770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1750" y="4337050"/>
            <a:ext cx="445770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idx="10"/>
          </p:nvPr>
        </p:nvSpPr>
        <p:spPr>
          <a:xfrm>
            <a:off x="503238" y="6886575"/>
            <a:ext cx="2343150" cy="515938"/>
          </a:xfrm>
        </p:spPr>
        <p:txBody>
          <a:bodyPr/>
          <a:lstStyle>
            <a:lvl1pPr>
              <a:defRPr/>
            </a:lvl1pPr>
          </a:lstStyle>
          <a:p>
            <a:pPr>
              <a:defRPr/>
            </a:pPr>
            <a:endParaRPr lang="en-US"/>
          </a:p>
        </p:txBody>
      </p:sp>
      <p:sp>
        <p:nvSpPr>
          <p:cNvPr id="7" name="Footer Placeholder 6"/>
          <p:cNvSpPr>
            <a:spLocks noGrp="1"/>
          </p:cNvSpPr>
          <p:nvPr>
            <p:ph type="ftr" idx="11"/>
          </p:nvPr>
        </p:nvSpPr>
        <p:spPr>
          <a:xfrm>
            <a:off x="3448050" y="6886575"/>
            <a:ext cx="3190875" cy="515938"/>
          </a:xfrm>
        </p:spPr>
        <p:txBody>
          <a:bodyPr/>
          <a:lstStyle>
            <a:lvl1pPr>
              <a:defRPr/>
            </a:lvl1pPr>
          </a:lstStyle>
          <a:p>
            <a:pPr>
              <a:defRPr/>
            </a:pPr>
            <a:endParaRPr lang="en-US"/>
          </a:p>
        </p:txBody>
      </p:sp>
      <p:sp>
        <p:nvSpPr>
          <p:cNvPr id="8" name="Slide Number Placeholder 7"/>
          <p:cNvSpPr>
            <a:spLocks noGrp="1"/>
          </p:cNvSpPr>
          <p:nvPr>
            <p:ph type="sldNum" idx="12"/>
          </p:nvPr>
        </p:nvSpPr>
        <p:spPr>
          <a:xfrm>
            <a:off x="7227888" y="6886575"/>
            <a:ext cx="2343150" cy="515938"/>
          </a:xfrm>
        </p:spPr>
        <p:txBody>
          <a:bodyPr/>
          <a:lstStyle>
            <a:lvl1pPr>
              <a:defRPr/>
            </a:lvl1pPr>
          </a:lstStyle>
          <a:p>
            <a:pPr>
              <a:defRPr/>
            </a:pPr>
            <a:fld id="{33627823-BF3D-49CD-BBBF-310FFE3B49CF}" type="slidenum">
              <a:rPr lang="en-US"/>
              <a:pPr>
                <a:defRPr/>
              </a:pPr>
              <a:t>‹#›</a:t>
            </a:fld>
            <a:endParaRPr lang="en-US"/>
          </a:p>
        </p:txBody>
      </p:sp>
    </p:spTree>
    <p:extLst>
      <p:ext uri="{BB962C8B-B14F-4D97-AF65-F5344CB8AC3E}">
        <p14:creationId xmlns:p14="http://schemas.microsoft.com/office/powerpoint/2010/main" val="1142194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6212" cy="125730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503238" y="6886575"/>
            <a:ext cx="2343150" cy="515938"/>
          </a:xfrm>
        </p:spPr>
        <p:txBody>
          <a:bodyPr/>
          <a:lstStyle>
            <a:lvl1pPr>
              <a:defRPr/>
            </a:lvl1pPr>
          </a:lstStyle>
          <a:p>
            <a:pPr>
              <a:defRPr/>
            </a:pPr>
            <a:endParaRPr lang="en-US"/>
          </a:p>
        </p:txBody>
      </p:sp>
      <p:sp>
        <p:nvSpPr>
          <p:cNvPr id="4" name="Footer Placeholder 3"/>
          <p:cNvSpPr>
            <a:spLocks noGrp="1"/>
          </p:cNvSpPr>
          <p:nvPr>
            <p:ph type="ftr" idx="11"/>
          </p:nvPr>
        </p:nvSpPr>
        <p:spPr>
          <a:xfrm>
            <a:off x="3448050" y="6886575"/>
            <a:ext cx="3190875" cy="515938"/>
          </a:xfrm>
        </p:spPr>
        <p:txBody>
          <a:bodyPr/>
          <a:lstStyle>
            <a:lvl1pPr>
              <a:defRPr/>
            </a:lvl1pPr>
          </a:lstStyle>
          <a:p>
            <a:pPr>
              <a:defRPr/>
            </a:pPr>
            <a:endParaRPr lang="en-US"/>
          </a:p>
        </p:txBody>
      </p:sp>
      <p:sp>
        <p:nvSpPr>
          <p:cNvPr id="5" name="Slide Number Placeholder 4"/>
          <p:cNvSpPr>
            <a:spLocks noGrp="1"/>
          </p:cNvSpPr>
          <p:nvPr>
            <p:ph type="sldNum" idx="12"/>
          </p:nvPr>
        </p:nvSpPr>
        <p:spPr>
          <a:xfrm>
            <a:off x="7227888" y="6886575"/>
            <a:ext cx="2343150" cy="515938"/>
          </a:xfrm>
        </p:spPr>
        <p:txBody>
          <a:bodyPr/>
          <a:lstStyle>
            <a:lvl1pPr>
              <a:defRPr/>
            </a:lvl1pPr>
          </a:lstStyle>
          <a:p>
            <a:pPr>
              <a:defRPr/>
            </a:pPr>
            <a:fld id="{14979F55-7B74-43DF-8181-84CD27086C16}" type="slidenum">
              <a:rPr lang="en-US"/>
              <a:pPr>
                <a:defRPr/>
              </a:pPr>
              <a:t>‹#›</a:t>
            </a:fld>
            <a:endParaRPr lang="en-US"/>
          </a:p>
        </p:txBody>
      </p:sp>
    </p:spTree>
    <p:extLst>
      <p:ext uri="{BB962C8B-B14F-4D97-AF65-F5344CB8AC3E}">
        <p14:creationId xmlns:p14="http://schemas.microsoft.com/office/powerpoint/2010/main" val="336187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82166C8-195E-4E8B-8D19-0F04D91F224C}" type="slidenum">
              <a:rPr lang="en-US"/>
              <a:pPr>
                <a:defRPr/>
              </a:pPr>
              <a:t>‹#›</a:t>
            </a:fld>
            <a:endParaRPr lang="en-US"/>
          </a:p>
        </p:txBody>
      </p:sp>
    </p:spTree>
    <p:extLst>
      <p:ext uri="{BB962C8B-B14F-4D97-AF65-F5344CB8AC3E}">
        <p14:creationId xmlns:p14="http://schemas.microsoft.com/office/powerpoint/2010/main" val="376906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6112" cy="498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1750" y="1768475"/>
            <a:ext cx="4457700" cy="498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82D64724-25C4-4209-88C6-5ADF7954E672}" type="slidenum">
              <a:rPr lang="en-US"/>
              <a:pPr>
                <a:defRPr/>
              </a:pPr>
              <a:t>‹#›</a:t>
            </a:fld>
            <a:endParaRPr lang="en-US"/>
          </a:p>
        </p:txBody>
      </p:sp>
    </p:spTree>
    <p:extLst>
      <p:ext uri="{BB962C8B-B14F-4D97-AF65-F5344CB8AC3E}">
        <p14:creationId xmlns:p14="http://schemas.microsoft.com/office/powerpoint/2010/main" val="1042477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714A83E1-57C7-4074-BC97-BAD66CE83E15}" type="slidenum">
              <a:rPr lang="en-US"/>
              <a:pPr>
                <a:defRPr/>
              </a:pPr>
              <a:t>‹#›</a:t>
            </a:fld>
            <a:endParaRPr lang="en-US"/>
          </a:p>
        </p:txBody>
      </p:sp>
    </p:spTree>
    <p:extLst>
      <p:ext uri="{BB962C8B-B14F-4D97-AF65-F5344CB8AC3E}">
        <p14:creationId xmlns:p14="http://schemas.microsoft.com/office/powerpoint/2010/main" val="189774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4C8D0905-BDC7-4B25-999D-5E65F3E5F5CA}" type="slidenum">
              <a:rPr lang="en-US"/>
              <a:pPr>
                <a:defRPr/>
              </a:pPr>
              <a:t>‹#›</a:t>
            </a:fld>
            <a:endParaRPr lang="en-US"/>
          </a:p>
        </p:txBody>
      </p:sp>
    </p:spTree>
    <p:extLst>
      <p:ext uri="{BB962C8B-B14F-4D97-AF65-F5344CB8AC3E}">
        <p14:creationId xmlns:p14="http://schemas.microsoft.com/office/powerpoint/2010/main" val="41731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B7E4C79D-43C7-4CC1-9F6C-173505A6F4DD}" type="slidenum">
              <a:rPr lang="en-US"/>
              <a:pPr>
                <a:defRPr/>
              </a:pPr>
              <a:t>‹#›</a:t>
            </a:fld>
            <a:endParaRPr lang="en-US"/>
          </a:p>
        </p:txBody>
      </p:sp>
    </p:spTree>
    <p:extLst>
      <p:ext uri="{BB962C8B-B14F-4D97-AF65-F5344CB8AC3E}">
        <p14:creationId xmlns:p14="http://schemas.microsoft.com/office/powerpoint/2010/main" val="341472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A0CF7656-9089-4FD2-A64C-5B6F1C70A671}" type="slidenum">
              <a:rPr lang="en-US"/>
              <a:pPr>
                <a:defRPr/>
              </a:pPr>
              <a:t>‹#›</a:t>
            </a:fld>
            <a:endParaRPr lang="en-US"/>
          </a:p>
        </p:txBody>
      </p:sp>
    </p:spTree>
    <p:extLst>
      <p:ext uri="{BB962C8B-B14F-4D97-AF65-F5344CB8AC3E}">
        <p14:creationId xmlns:p14="http://schemas.microsoft.com/office/powerpoint/2010/main" val="2981165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63E88BD3-52B9-4035-A243-25567E36AE8D}" type="slidenum">
              <a:rPr lang="en-US"/>
              <a:pPr>
                <a:defRPr/>
              </a:pPr>
              <a:t>‹#›</a:t>
            </a:fld>
            <a:endParaRPr lang="en-US"/>
          </a:p>
        </p:txBody>
      </p:sp>
    </p:spTree>
    <p:extLst>
      <p:ext uri="{BB962C8B-B14F-4D97-AF65-F5344CB8AC3E}">
        <p14:creationId xmlns:p14="http://schemas.microsoft.com/office/powerpoint/2010/main" val="195252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6212"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503238" y="1768475"/>
            <a:ext cx="9066212" cy="498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431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457105">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endParaRPr lang="en-US"/>
          </a:p>
        </p:txBody>
      </p:sp>
      <p:sp>
        <p:nvSpPr>
          <p:cNvPr id="1028" name="Rectangle 4"/>
          <p:cNvSpPr>
            <a:spLocks noGrp="1" noChangeArrowheads="1"/>
          </p:cNvSpPr>
          <p:nvPr>
            <p:ph type="ftr"/>
          </p:nvPr>
        </p:nvSpPr>
        <p:spPr bwMode="auto">
          <a:xfrm>
            <a:off x="3448050" y="6886575"/>
            <a:ext cx="31908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457105">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endParaRPr lang="en-US"/>
          </a:p>
        </p:txBody>
      </p:sp>
      <p:sp>
        <p:nvSpPr>
          <p:cNvPr id="1029" name="Rectangle 5"/>
          <p:cNvSpPr>
            <a:spLocks noGrp="1" noChangeArrowheads="1"/>
          </p:cNvSpPr>
          <p:nvPr>
            <p:ph type="sldNum"/>
          </p:nvPr>
        </p:nvSpPr>
        <p:spPr bwMode="auto">
          <a:xfrm>
            <a:off x="7227888" y="6886575"/>
            <a:ext cx="23431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457105">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fld id="{68987B19-1068-471D-8F01-00C2B52266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charset="0"/>
        </a:defRPr>
      </a:lvl9pPr>
    </p:titleStyle>
    <p:bodyStyle>
      <a:lvl1pPr marL="342900" indent="-342900" algn="l" defTabSz="457200" rtl="0" eaLnBrk="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42888"/>
            <a:ext cx="10080625" cy="2524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defTabSz="457105">
              <a:defRPr/>
            </a:pPr>
            <a:endParaRPr lang="en-US"/>
          </a:p>
        </p:txBody>
      </p:sp>
      <p:sp>
        <p:nvSpPr>
          <p:cNvPr id="2" name="Title Placeholder 1"/>
          <p:cNvSpPr>
            <a:spLocks noGrp="1"/>
          </p:cNvSpPr>
          <p:nvPr>
            <p:ph type="title"/>
          </p:nvPr>
        </p:nvSpPr>
        <p:spPr>
          <a:xfrm>
            <a:off x="503238" y="587375"/>
            <a:ext cx="9074150" cy="1092200"/>
          </a:xfrm>
          <a:prstGeom prst="rect">
            <a:avLst/>
          </a:prstGeom>
        </p:spPr>
        <p:txBody>
          <a:bodyPr vert="horz" lIns="100794" tIns="50397" rIns="100794" bIns="50397" rtlCol="0" anchor="ctr">
            <a:normAutofit/>
          </a:bodyPr>
          <a:lstStyle/>
          <a:p>
            <a:r>
              <a:rPr lang="en-US" smtClean="0"/>
              <a:t>Click to edit Master title style</a:t>
            </a:r>
            <a:endParaRPr lang="en-US" dirty="0"/>
          </a:p>
        </p:txBody>
      </p:sp>
      <p:sp>
        <p:nvSpPr>
          <p:cNvPr id="2052" name="Text Placeholder 2"/>
          <p:cNvSpPr>
            <a:spLocks noGrp="1"/>
          </p:cNvSpPr>
          <p:nvPr>
            <p:ph type="body" idx="1"/>
          </p:nvPr>
        </p:nvSpPr>
        <p:spPr bwMode="auto">
          <a:xfrm>
            <a:off x="503238" y="1763713"/>
            <a:ext cx="9074150"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10080625"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defTabSz="457105">
              <a:defRPr/>
            </a:pPr>
            <a:endParaRPr lang="en-US"/>
          </a:p>
        </p:txBody>
      </p:sp>
      <p:sp>
        <p:nvSpPr>
          <p:cNvPr id="4" name="Date Placeholder 3"/>
          <p:cNvSpPr>
            <a:spLocks noGrp="1"/>
          </p:cNvSpPr>
          <p:nvPr>
            <p:ph type="dt" sz="half" idx="2"/>
          </p:nvPr>
        </p:nvSpPr>
        <p:spPr>
          <a:xfrm>
            <a:off x="503238" y="20638"/>
            <a:ext cx="3192462" cy="361950"/>
          </a:xfrm>
          <a:prstGeom prst="rect">
            <a:avLst/>
          </a:prstGeom>
        </p:spPr>
        <p:txBody>
          <a:bodyPr vert="horz" lIns="100794" tIns="50397" rIns="100794" bIns="50397" rtlCol="0" anchor="ctr"/>
          <a:lstStyle>
            <a:lvl1pPr algn="l" defTabSz="457105">
              <a:defRPr sz="1300">
                <a:solidFill>
                  <a:srgbClr val="FFFFFF"/>
                </a:solidFill>
              </a:defRPr>
            </a:lvl1pPr>
          </a:lstStyle>
          <a:p>
            <a:pPr>
              <a:defRPr/>
            </a:pPr>
            <a:endParaRPr lang="en-US"/>
          </a:p>
        </p:txBody>
      </p:sp>
      <p:sp>
        <p:nvSpPr>
          <p:cNvPr id="5" name="Footer Placeholder 4"/>
          <p:cNvSpPr>
            <a:spLocks noGrp="1"/>
          </p:cNvSpPr>
          <p:nvPr>
            <p:ph type="ftr" sz="quarter" idx="3"/>
          </p:nvPr>
        </p:nvSpPr>
        <p:spPr>
          <a:xfrm>
            <a:off x="3779838" y="20638"/>
            <a:ext cx="4537075" cy="361950"/>
          </a:xfrm>
          <a:prstGeom prst="rect">
            <a:avLst/>
          </a:prstGeom>
        </p:spPr>
        <p:txBody>
          <a:bodyPr vert="horz" lIns="100794" tIns="50397" rIns="100794" bIns="50397" rtlCol="0" anchor="ctr"/>
          <a:lstStyle>
            <a:lvl1pPr algn="ctr" defTabSz="457105">
              <a:defRPr sz="13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8401050" y="20638"/>
            <a:ext cx="1176338" cy="361950"/>
          </a:xfrm>
          <a:prstGeom prst="rect">
            <a:avLst/>
          </a:prstGeom>
        </p:spPr>
        <p:txBody>
          <a:bodyPr vert="horz" lIns="100794" tIns="50397" rIns="100794" bIns="50397" rtlCol="0" anchor="ctr"/>
          <a:lstStyle>
            <a:lvl1pPr algn="l" defTabSz="457105">
              <a:defRPr sz="1500" b="1">
                <a:solidFill>
                  <a:srgbClr val="FFFFFF"/>
                </a:solidFill>
              </a:defRPr>
            </a:lvl1pPr>
          </a:lstStyle>
          <a:p>
            <a:pPr>
              <a:defRPr/>
            </a:pPr>
            <a:fld id="{78F9E0FA-60FF-4F1B-B339-8965B3203C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27" r:id="rId2"/>
    <p:sldLayoutId id="2147483735" r:id="rId3"/>
    <p:sldLayoutId id="2147483728" r:id="rId4"/>
    <p:sldLayoutId id="2147483736" r:id="rId5"/>
    <p:sldLayoutId id="2147483729" r:id="rId6"/>
    <p:sldLayoutId id="2147483730" r:id="rId7"/>
    <p:sldLayoutId id="2147483737" r:id="rId8"/>
    <p:sldLayoutId id="2147483731" r:id="rId9"/>
    <p:sldLayoutId id="2147483732" r:id="rId10"/>
    <p:sldLayoutId id="2147483733" r:id="rId11"/>
    <p:sldLayoutId id="2147483738" r:id="rId12"/>
    <p:sldLayoutId id="2147483739" r:id="rId13"/>
  </p:sldLayoutIdLst>
  <p:hf hdr="0" ftr="0" dt="0"/>
  <p:txStyles>
    <p:titleStyle>
      <a:lvl1pPr algn="l" defTabSz="1006475" rtl="0" eaLnBrk="0" fontAlgn="base" hangingPunct="0">
        <a:spcBef>
          <a:spcPct val="0"/>
        </a:spcBef>
        <a:spcAft>
          <a:spcPct val="0"/>
        </a:spcAft>
        <a:defRPr sz="4400" kern="1200" spc="-110">
          <a:solidFill>
            <a:schemeClr val="tx2"/>
          </a:solidFill>
          <a:latin typeface="+mj-lt"/>
          <a:ea typeface="+mj-ea"/>
          <a:cs typeface="+mj-cs"/>
        </a:defRPr>
      </a:lvl1pPr>
      <a:lvl2pPr algn="l" defTabSz="1006475" rtl="0" eaLnBrk="0" fontAlgn="base" hangingPunct="0">
        <a:spcBef>
          <a:spcPct val="0"/>
        </a:spcBef>
        <a:spcAft>
          <a:spcPct val="0"/>
        </a:spcAft>
        <a:defRPr sz="4400">
          <a:solidFill>
            <a:schemeClr val="tx2"/>
          </a:solidFill>
          <a:latin typeface="Arial" charset="0"/>
        </a:defRPr>
      </a:lvl2pPr>
      <a:lvl3pPr algn="l" defTabSz="1006475" rtl="0" eaLnBrk="0" fontAlgn="base" hangingPunct="0">
        <a:spcBef>
          <a:spcPct val="0"/>
        </a:spcBef>
        <a:spcAft>
          <a:spcPct val="0"/>
        </a:spcAft>
        <a:defRPr sz="4400">
          <a:solidFill>
            <a:schemeClr val="tx2"/>
          </a:solidFill>
          <a:latin typeface="Arial" charset="0"/>
        </a:defRPr>
      </a:lvl3pPr>
      <a:lvl4pPr algn="l" defTabSz="1006475" rtl="0" eaLnBrk="0" fontAlgn="base" hangingPunct="0">
        <a:spcBef>
          <a:spcPct val="0"/>
        </a:spcBef>
        <a:spcAft>
          <a:spcPct val="0"/>
        </a:spcAft>
        <a:defRPr sz="4400">
          <a:solidFill>
            <a:schemeClr val="tx2"/>
          </a:solidFill>
          <a:latin typeface="Arial" charset="0"/>
        </a:defRPr>
      </a:lvl4pPr>
      <a:lvl5pPr algn="l" defTabSz="1006475" rtl="0" eaLnBrk="0" fontAlgn="base" hangingPunct="0">
        <a:spcBef>
          <a:spcPct val="0"/>
        </a:spcBef>
        <a:spcAft>
          <a:spcPct val="0"/>
        </a:spcAft>
        <a:defRPr sz="4400">
          <a:solidFill>
            <a:schemeClr val="tx2"/>
          </a:solidFill>
          <a:latin typeface="Arial" charset="0"/>
        </a:defRPr>
      </a:lvl5pPr>
      <a:lvl6pPr marL="457200" algn="l" defTabSz="1006475" rtl="0" fontAlgn="base">
        <a:spcBef>
          <a:spcPct val="0"/>
        </a:spcBef>
        <a:spcAft>
          <a:spcPct val="0"/>
        </a:spcAft>
        <a:defRPr sz="4400">
          <a:solidFill>
            <a:schemeClr val="tx2"/>
          </a:solidFill>
          <a:latin typeface="Arial" charset="0"/>
        </a:defRPr>
      </a:lvl6pPr>
      <a:lvl7pPr marL="914400" algn="l" defTabSz="1006475" rtl="0" fontAlgn="base">
        <a:spcBef>
          <a:spcPct val="0"/>
        </a:spcBef>
        <a:spcAft>
          <a:spcPct val="0"/>
        </a:spcAft>
        <a:defRPr sz="4400">
          <a:solidFill>
            <a:schemeClr val="tx2"/>
          </a:solidFill>
          <a:latin typeface="Arial" charset="0"/>
        </a:defRPr>
      </a:lvl7pPr>
      <a:lvl8pPr marL="1371600" algn="l" defTabSz="1006475" rtl="0" fontAlgn="base">
        <a:spcBef>
          <a:spcPct val="0"/>
        </a:spcBef>
        <a:spcAft>
          <a:spcPct val="0"/>
        </a:spcAft>
        <a:defRPr sz="4400">
          <a:solidFill>
            <a:schemeClr val="tx2"/>
          </a:solidFill>
          <a:latin typeface="Arial" charset="0"/>
        </a:defRPr>
      </a:lvl8pPr>
      <a:lvl9pPr marL="1828800" algn="l" defTabSz="1006475" rtl="0" fontAlgn="base">
        <a:spcBef>
          <a:spcPct val="0"/>
        </a:spcBef>
        <a:spcAft>
          <a:spcPct val="0"/>
        </a:spcAft>
        <a:defRPr sz="4400">
          <a:solidFill>
            <a:schemeClr val="tx2"/>
          </a:solidFill>
          <a:latin typeface="Arial" charset="0"/>
        </a:defRPr>
      </a:lvl9pPr>
    </p:titleStyle>
    <p:bodyStyle>
      <a:lvl1pPr marL="200025" indent="-200025" algn="l" defTabSz="1006475" rtl="0" eaLnBrk="0" fontAlgn="base" hangingPunct="0">
        <a:spcBef>
          <a:spcPct val="20000"/>
        </a:spcBef>
        <a:spcAft>
          <a:spcPct val="0"/>
        </a:spcAft>
        <a:buClr>
          <a:schemeClr val="accent1"/>
        </a:buClr>
        <a:buSzPct val="85000"/>
        <a:buFont typeface="Arial" charset="0"/>
        <a:buChar char="•"/>
        <a:defRPr sz="2600" kern="1200">
          <a:solidFill>
            <a:schemeClr val="tx1"/>
          </a:solidFill>
          <a:latin typeface="+mn-lt"/>
          <a:ea typeface="+mn-ea"/>
          <a:cs typeface="+mn-cs"/>
        </a:defRPr>
      </a:lvl1pPr>
      <a:lvl2pPr marL="503238" indent="-200025" algn="l" defTabSz="1006475" rtl="0" eaLnBrk="0" fontAlgn="base" hangingPunct="0">
        <a:spcBef>
          <a:spcPct val="20000"/>
        </a:spcBef>
        <a:spcAft>
          <a:spcPct val="0"/>
        </a:spcAft>
        <a:buClr>
          <a:schemeClr val="accent1"/>
        </a:buClr>
        <a:buSzPct val="85000"/>
        <a:buFont typeface="Arial" charset="0"/>
        <a:buChar char="•"/>
        <a:defRPr sz="2200" kern="1200">
          <a:solidFill>
            <a:schemeClr val="tx1"/>
          </a:solidFill>
          <a:latin typeface="+mn-lt"/>
          <a:ea typeface="+mn-ea"/>
          <a:cs typeface="+mn-cs"/>
        </a:defRPr>
      </a:lvl2pPr>
      <a:lvl3pPr marL="804863" indent="-200025" algn="l" defTabSz="1006475" rtl="0" eaLnBrk="0" fontAlgn="base" hangingPunct="0">
        <a:spcBef>
          <a:spcPct val="20000"/>
        </a:spcBef>
        <a:spcAft>
          <a:spcPct val="0"/>
        </a:spcAft>
        <a:buClr>
          <a:schemeClr val="accent1"/>
        </a:buClr>
        <a:buSzPct val="90000"/>
        <a:buFont typeface="Arial" charset="0"/>
        <a:buChar char="•"/>
        <a:defRPr sz="2000" kern="1200">
          <a:solidFill>
            <a:schemeClr val="tx1"/>
          </a:solidFill>
          <a:latin typeface="+mn-lt"/>
          <a:ea typeface="+mn-ea"/>
          <a:cs typeface="+mn-cs"/>
        </a:defRPr>
      </a:lvl3pPr>
      <a:lvl4pPr marL="1108075" indent="-200025" algn="l" defTabSz="1006475" rtl="0" eaLnBrk="0" fontAlgn="base" hangingPunct="0">
        <a:spcBef>
          <a:spcPct val="20000"/>
        </a:spcBef>
        <a:spcAft>
          <a:spcPct val="0"/>
        </a:spcAft>
        <a:buClr>
          <a:schemeClr val="accent1"/>
        </a:buClr>
        <a:buFont typeface="Arial" charset="0"/>
        <a:buChar char="•"/>
        <a:defRPr kern="1200">
          <a:solidFill>
            <a:schemeClr val="tx1"/>
          </a:solidFill>
          <a:latin typeface="+mn-lt"/>
          <a:ea typeface="+mn-ea"/>
          <a:cs typeface="+mn-cs"/>
        </a:defRPr>
      </a:lvl4pPr>
      <a:lvl5pPr marL="1309688" indent="-150813" algn="l" defTabSz="1006475" rtl="0" eaLnBrk="0" fontAlgn="base" hangingPunct="0">
        <a:spcBef>
          <a:spcPct val="20000"/>
        </a:spcBef>
        <a:spcAft>
          <a:spcPct val="0"/>
        </a:spcAft>
        <a:buClr>
          <a:schemeClr val="accent1"/>
        </a:buClr>
        <a:buSzPct val="100000"/>
        <a:buFont typeface="Arial" charset="0"/>
        <a:buChar char="•"/>
        <a:defRPr sz="1500" kern="1200">
          <a:solidFill>
            <a:schemeClr val="tx1"/>
          </a:solidFill>
          <a:latin typeface="+mn-lt"/>
          <a:ea typeface="+mn-ea"/>
          <a:cs typeface="+mn-cs"/>
        </a:defRPr>
      </a:lvl5pPr>
      <a:lvl6pPr marL="1511915" indent="-201589" algn="l" defTabSz="1007943"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6pPr>
      <a:lvl7pPr marL="1713503" indent="-201589" algn="l" defTabSz="1007943"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7pPr>
      <a:lvl8pPr marL="1915092" indent="-201589" algn="l" defTabSz="1007943"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8pPr>
      <a:lvl9pPr marL="2116681" indent="-201589" algn="l" defTabSz="1007943"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1007943" rtl="0" eaLnBrk="1" latinLnBrk="0" hangingPunct="1">
        <a:defRPr sz="2000" kern="1200">
          <a:solidFill>
            <a:schemeClr val="tx1"/>
          </a:solidFill>
          <a:latin typeface="+mn-lt"/>
          <a:ea typeface="+mn-ea"/>
          <a:cs typeface="+mn-cs"/>
        </a:defRPr>
      </a:lvl1pPr>
      <a:lvl2pPr marL="503972" algn="l" defTabSz="1007943" rtl="0" eaLnBrk="1" latinLnBrk="0" hangingPunct="1">
        <a:defRPr sz="2000" kern="1200">
          <a:solidFill>
            <a:schemeClr val="tx1"/>
          </a:solidFill>
          <a:latin typeface="+mn-lt"/>
          <a:ea typeface="+mn-ea"/>
          <a:cs typeface="+mn-cs"/>
        </a:defRPr>
      </a:lvl2pPr>
      <a:lvl3pPr marL="1007943" algn="l" defTabSz="1007943" rtl="0" eaLnBrk="1" latinLnBrk="0" hangingPunct="1">
        <a:defRPr sz="2000" kern="1200">
          <a:solidFill>
            <a:schemeClr val="tx1"/>
          </a:solidFill>
          <a:latin typeface="+mn-lt"/>
          <a:ea typeface="+mn-ea"/>
          <a:cs typeface="+mn-cs"/>
        </a:defRPr>
      </a:lvl3pPr>
      <a:lvl4pPr marL="1511915" algn="l" defTabSz="1007943" rtl="0" eaLnBrk="1" latinLnBrk="0" hangingPunct="1">
        <a:defRPr sz="2000" kern="1200">
          <a:solidFill>
            <a:schemeClr val="tx1"/>
          </a:solidFill>
          <a:latin typeface="+mn-lt"/>
          <a:ea typeface="+mn-ea"/>
          <a:cs typeface="+mn-cs"/>
        </a:defRPr>
      </a:lvl4pPr>
      <a:lvl5pPr marL="2015886" algn="l" defTabSz="1007943" rtl="0" eaLnBrk="1" latinLnBrk="0" hangingPunct="1">
        <a:defRPr sz="2000" kern="1200">
          <a:solidFill>
            <a:schemeClr val="tx1"/>
          </a:solidFill>
          <a:latin typeface="+mn-lt"/>
          <a:ea typeface="+mn-ea"/>
          <a:cs typeface="+mn-cs"/>
        </a:defRPr>
      </a:lvl5pPr>
      <a:lvl6pPr marL="2519858" algn="l" defTabSz="1007943" rtl="0" eaLnBrk="1" latinLnBrk="0" hangingPunct="1">
        <a:defRPr sz="2000" kern="1200">
          <a:solidFill>
            <a:schemeClr val="tx1"/>
          </a:solidFill>
          <a:latin typeface="+mn-lt"/>
          <a:ea typeface="+mn-ea"/>
          <a:cs typeface="+mn-cs"/>
        </a:defRPr>
      </a:lvl6pPr>
      <a:lvl7pPr marL="3023829" algn="l" defTabSz="1007943" rtl="0" eaLnBrk="1" latinLnBrk="0" hangingPunct="1">
        <a:defRPr sz="2000" kern="1200">
          <a:solidFill>
            <a:schemeClr val="tx1"/>
          </a:solidFill>
          <a:latin typeface="+mn-lt"/>
          <a:ea typeface="+mn-ea"/>
          <a:cs typeface="+mn-cs"/>
        </a:defRPr>
      </a:lvl7pPr>
      <a:lvl8pPr marL="3527801" algn="l" defTabSz="1007943" rtl="0" eaLnBrk="1" latinLnBrk="0" hangingPunct="1">
        <a:defRPr sz="2000" kern="1200">
          <a:solidFill>
            <a:schemeClr val="tx1"/>
          </a:solidFill>
          <a:latin typeface="+mn-lt"/>
          <a:ea typeface="+mn-ea"/>
          <a:cs typeface="+mn-cs"/>
        </a:defRPr>
      </a:lvl8pPr>
      <a:lvl9pPr marL="4031772" algn="l" defTabSz="100794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25.jpeg"/><Relationship Id="rId5" Type="http://schemas.openxmlformats.org/officeDocument/2006/relationships/image" Target="../media/image17.gif"/><Relationship Id="rId4" Type="http://schemas.openxmlformats.org/officeDocument/2006/relationships/image" Target="../media/image24.gif"/></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503238" y="2695575"/>
            <a:ext cx="9070975" cy="1371600"/>
          </a:xfrm>
        </p:spPr>
        <p:txBody>
          <a:bodyPr tIns="38880"/>
          <a:lstStyle/>
          <a:p>
            <a:pPr eaLnBrk="1">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US" sz="6600" spc="300" dirty="0" smtClean="0">
                <a:solidFill>
                  <a:srgbClr val="FFFFFF"/>
                </a:solidFill>
                <a:effectLst>
                  <a:outerShdw blurRad="38100" dist="38100" dir="2700000" algn="tl">
                    <a:srgbClr val="C0C0C0"/>
                  </a:outerShdw>
                </a:effectLst>
                <a:latin typeface="Bauhaus 93" pitchFamily="80" charset="0"/>
              </a:rPr>
              <a:t>Nuclear Physics</a:t>
            </a:r>
            <a:r>
              <a:rPr lang="en-US" spc="300" dirty="0" smtClean="0">
                <a:solidFill>
                  <a:srgbClr val="FFFFFF"/>
                </a:solidFill>
                <a:effectLst>
                  <a:outerShdw blurRad="38100" dist="38100" dir="2700000" algn="tl">
                    <a:srgbClr val="C0C0C0"/>
                  </a:outerShdw>
                </a:effectLst>
                <a:latin typeface="Bauhaus 93" pitchFamily="80" charset="0"/>
              </a:rPr>
              <a:t/>
            </a:r>
            <a:br>
              <a:rPr lang="en-US" spc="300" dirty="0" smtClean="0">
                <a:solidFill>
                  <a:srgbClr val="FFFFFF"/>
                </a:solidFill>
                <a:effectLst>
                  <a:outerShdw blurRad="38100" dist="38100" dir="2700000" algn="tl">
                    <a:srgbClr val="C0C0C0"/>
                  </a:outerShdw>
                </a:effectLst>
                <a:latin typeface="Bauhaus 93" pitchFamily="80" charset="0"/>
              </a:rPr>
            </a:br>
            <a:r>
              <a:rPr lang="en-US" sz="2800" dirty="0" smtClean="0">
                <a:solidFill>
                  <a:srgbClr val="FFFFFF"/>
                </a:solidFill>
                <a:effectLst>
                  <a:outerShdw blurRad="38100" dist="38100" dir="2700000" algn="tl">
                    <a:srgbClr val="C0C0C0"/>
                  </a:outerShdw>
                </a:effectLst>
                <a:latin typeface="Bauhaus 93" pitchFamily="80" charset="0"/>
              </a:rPr>
              <a:t>A Glimpse into the Quantum Universe</a:t>
            </a:r>
          </a:p>
        </p:txBody>
      </p:sp>
      <p:sp>
        <p:nvSpPr>
          <p:cNvPr id="3074" name="Rectangle 2"/>
          <p:cNvSpPr>
            <a:spLocks noGrp="1" noChangeArrowheads="1"/>
          </p:cNvSpPr>
          <p:nvPr>
            <p:ph type="subTitle" idx="4294967295"/>
          </p:nvPr>
        </p:nvSpPr>
        <p:spPr>
          <a:xfrm>
            <a:off x="503238" y="5707063"/>
            <a:ext cx="9070975" cy="1501775"/>
          </a:xfrm>
        </p:spPr>
        <p:txBody>
          <a:bodyPr tIns="0" anchor="ctr"/>
          <a:lstStyle/>
          <a:p>
            <a:pPr marL="0" indent="0" algn="ctr" eaLnBrk="1">
              <a:spcAft>
                <a:spcPct val="0"/>
              </a:spcAft>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r>
              <a:rPr lang="en-US" sz="2800" dirty="0" err="1" smtClean="0">
                <a:solidFill>
                  <a:srgbClr val="FFFFFF"/>
                </a:solidFill>
                <a:effectLst>
                  <a:outerShdw blurRad="38100" dist="38100" dir="2700000" algn="tl">
                    <a:srgbClr val="C0C0C0"/>
                  </a:outerShdw>
                </a:effectLst>
                <a:latin typeface="Helvetica Condensed" pitchFamily="32" charset="0"/>
              </a:rPr>
              <a:t>Ramone</a:t>
            </a:r>
            <a:r>
              <a:rPr lang="en-US" sz="2800" dirty="0" smtClean="0">
                <a:solidFill>
                  <a:srgbClr val="FFFFFF"/>
                </a:solidFill>
                <a:effectLst>
                  <a:outerShdw blurRad="38100" dist="38100" dir="2700000" algn="tl">
                    <a:srgbClr val="C0C0C0"/>
                  </a:outerShdw>
                </a:effectLst>
                <a:latin typeface="Helvetica Condensed" pitchFamily="32" charset="0"/>
              </a:rPr>
              <a:t> Brown, Solomon Utain</a:t>
            </a:r>
          </a:p>
          <a:p>
            <a:pPr marL="0" indent="0" algn="ctr" eaLnBrk="1">
              <a:spcAft>
                <a:spcPct val="0"/>
              </a:spcAft>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r>
              <a:rPr lang="en-US" sz="2400" dirty="0" smtClean="0">
                <a:solidFill>
                  <a:srgbClr val="FFFFFF"/>
                </a:solidFill>
                <a:effectLst>
                  <a:outerShdw blurRad="38100" dist="38100" dir="2700000" algn="tl">
                    <a:srgbClr val="C0C0C0"/>
                  </a:outerShdw>
                </a:effectLst>
                <a:latin typeface="Helvetica Condensed" pitchFamily="32" charset="0"/>
              </a:rPr>
              <a:t>Mentor: Dr. Richard Jones</a:t>
            </a:r>
          </a:p>
          <a:p>
            <a:pPr marL="0" indent="0" algn="ctr" eaLnBrk="1">
              <a:spcAft>
                <a:spcPct val="0"/>
              </a:spcAft>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r>
              <a:rPr lang="en-US" sz="2000" dirty="0" smtClean="0">
                <a:solidFill>
                  <a:srgbClr val="FFFFFF"/>
                </a:solidFill>
                <a:effectLst>
                  <a:outerShdw blurRad="38100" dist="38100" dir="2700000" algn="tl">
                    <a:srgbClr val="C0C0C0"/>
                  </a:outerShdw>
                </a:effectLst>
                <a:latin typeface="Helvetica Condensed" pitchFamily="32" charset="0"/>
              </a:rPr>
              <a:t>Nuclear Physics</a:t>
            </a:r>
          </a:p>
        </p:txBody>
      </p:sp>
      <p:sp>
        <p:nvSpPr>
          <p:cNvPr id="3" name="Slide Number Placeholder 2"/>
          <p:cNvSpPr>
            <a:spLocks noGrp="1"/>
          </p:cNvSpPr>
          <p:nvPr>
            <p:ph type="sldNum" idx="12"/>
          </p:nvPr>
        </p:nvSpPr>
        <p:spPr/>
        <p:txBody>
          <a:bodyPr/>
          <a:lstStyle/>
          <a:p>
            <a:pPr>
              <a:defRPr/>
            </a:pPr>
            <a:fld id="{A49C53CB-4BC7-43FF-B8A1-C6B55898DC26}" type="slidenum">
              <a:rPr lang="en-US" smtClean="0"/>
              <a:pPr>
                <a:defRPr/>
              </a:pPr>
              <a:t>1</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3" y="4379913"/>
            <a:ext cx="4178300" cy="3163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2" name="Rectangle 2"/>
          <p:cNvSpPr>
            <a:spLocks noGrp="1" noChangeArrowheads="1"/>
          </p:cNvSpPr>
          <p:nvPr>
            <p:ph type="title"/>
          </p:nvPr>
        </p:nvSpPr>
        <p:spPr/>
        <p:txBody>
          <a:bodyPr tIns="38880">
            <a:normAutofit fontScale="90000"/>
          </a:bodyPr>
          <a:lstStyle/>
          <a:p>
            <a:pPr defTabSz="1007943" eaLnBrk="1" fontAlgn="auto" hangingPunct="1">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US" dirty="0"/>
              <a:t>Of Laser </a:t>
            </a:r>
            <a:r>
              <a:rPr lang="en-US" dirty="0" smtClean="0"/>
              <a:t>Ablation and </a:t>
            </a:r>
            <a:r>
              <a:rPr lang="en-US" dirty="0"/>
              <a:t>Diamond Wafers</a:t>
            </a:r>
          </a:p>
        </p:txBody>
      </p:sp>
      <p:sp>
        <p:nvSpPr>
          <p:cNvPr id="2" name="Text Placeholder 1"/>
          <p:cNvSpPr>
            <a:spLocks noGrp="1"/>
          </p:cNvSpPr>
          <p:nvPr>
            <p:ph type="body" sz="half" idx="1"/>
          </p:nvPr>
        </p:nvSpPr>
        <p:spPr/>
        <p:txBody>
          <a:bodyPr rtlCol="0">
            <a:normAutofit fontScale="85000" lnSpcReduction="20000"/>
          </a:bodyPr>
          <a:lstStyle/>
          <a:p>
            <a:pPr marL="201589" indent="-201589" defTabSz="1007943" eaLnBrk="1" fontAlgn="auto" hangingPunct="1">
              <a:spcAft>
                <a:spcPts val="1413"/>
              </a:spcAft>
              <a:buSzPct val="125000"/>
              <a:buFont typeface="Arial" pitchFamily="34" charset="0"/>
              <a:buBlip>
                <a:blip r:embed="rId4"/>
              </a:buBlip>
              <a:defRPr/>
            </a:pPr>
            <a:r>
              <a:rPr lang="en-US" dirty="0"/>
              <a:t>Thin diamond necessary for </a:t>
            </a:r>
            <a:r>
              <a:rPr lang="en-US" dirty="0" err="1"/>
              <a:t>GlueX</a:t>
            </a:r>
            <a:endParaRPr lang="en-US" dirty="0"/>
          </a:p>
          <a:p>
            <a:pPr marL="800100" lvl="1" indent="-342900" defTabSz="1007943" eaLnBrk="1" fontAlgn="auto" hangingPunct="1">
              <a:spcAft>
                <a:spcPts val="1413"/>
              </a:spcAft>
              <a:buSzPct val="100000"/>
              <a:buFont typeface="Arial" pitchFamily="34" charset="0"/>
              <a:buBlip>
                <a:blip r:embed="rId5"/>
              </a:buBlip>
              <a:defRPr/>
            </a:pPr>
            <a:r>
              <a:rPr lang="en-US" sz="2300" dirty="0" smtClean="0"/>
              <a:t>20</a:t>
            </a:r>
            <a:r>
              <a:rPr lang="en-US" sz="2300" dirty="0" smtClean="0">
                <a:cs typeface="Arial" charset="0"/>
              </a:rPr>
              <a:t>μm thick sheet</a:t>
            </a:r>
            <a:endParaRPr lang="en-US" sz="2300" dirty="0">
              <a:cs typeface="Arial" charset="0"/>
            </a:endParaRPr>
          </a:p>
          <a:p>
            <a:pPr marL="800100" lvl="1" indent="-342900" defTabSz="1007943" eaLnBrk="1" fontAlgn="auto" hangingPunct="1">
              <a:spcAft>
                <a:spcPts val="1413"/>
              </a:spcAft>
              <a:buSzPct val="100000"/>
              <a:buFont typeface="Arial" pitchFamily="34" charset="0"/>
              <a:buBlip>
                <a:blip r:embed="rId5"/>
              </a:buBlip>
              <a:defRPr/>
            </a:pPr>
            <a:r>
              <a:rPr lang="en-US" sz="2300" dirty="0">
                <a:cs typeface="Arial" charset="0"/>
              </a:rPr>
              <a:t>Coherent bremsstrahlung</a:t>
            </a:r>
          </a:p>
          <a:p>
            <a:pPr marL="201589" indent="-201589" defTabSz="1007943" eaLnBrk="1" fontAlgn="auto" hangingPunct="1">
              <a:spcAft>
                <a:spcPts val="1413"/>
              </a:spcAft>
              <a:buSzPct val="125000"/>
              <a:buFont typeface="Arial" pitchFamily="34" charset="0"/>
              <a:buBlip>
                <a:blip r:embed="rId4"/>
              </a:buBlip>
              <a:defRPr/>
            </a:pPr>
            <a:r>
              <a:rPr lang="en-US" dirty="0"/>
              <a:t>Laser ablation with respect to traditional milling techniques</a:t>
            </a:r>
          </a:p>
          <a:p>
            <a:pPr marL="800100" lvl="1" indent="-342900" defTabSz="1007943" eaLnBrk="1" fontAlgn="auto" hangingPunct="1">
              <a:spcAft>
                <a:spcPts val="1413"/>
              </a:spcAft>
              <a:buSzPct val="100000"/>
              <a:buFont typeface="Arial" pitchFamily="34" charset="0"/>
              <a:buBlip>
                <a:blip r:embed="rId5"/>
              </a:buBlip>
              <a:defRPr/>
            </a:pPr>
            <a:r>
              <a:rPr lang="en-US" sz="2300" dirty="0"/>
              <a:t>Precise control of area and depth</a:t>
            </a:r>
          </a:p>
          <a:p>
            <a:pPr marL="800100" lvl="1" indent="-342900" defTabSz="1007943" eaLnBrk="1" fontAlgn="auto" hangingPunct="1">
              <a:spcAft>
                <a:spcPts val="1413"/>
              </a:spcAft>
              <a:buSzPct val="100000"/>
              <a:buFont typeface="Arial" pitchFamily="34" charset="0"/>
              <a:buBlip>
                <a:blip r:embed="rId5"/>
              </a:buBlip>
              <a:defRPr/>
            </a:pPr>
            <a:r>
              <a:rPr lang="en-US" sz="2300" dirty="0"/>
              <a:t>No warping</a:t>
            </a:r>
          </a:p>
          <a:p>
            <a:pPr marL="800100" lvl="1" indent="-342900" defTabSz="1007943" eaLnBrk="1" fontAlgn="auto" hangingPunct="1">
              <a:spcAft>
                <a:spcPts val="1413"/>
              </a:spcAft>
              <a:buSzPct val="100000"/>
              <a:buFont typeface="Arial" pitchFamily="34" charset="0"/>
              <a:buBlip>
                <a:blip r:embed="rId5"/>
              </a:buBlip>
              <a:defRPr/>
            </a:pPr>
            <a:r>
              <a:rPr lang="en-US" sz="2300" dirty="0" smtClean="0"/>
              <a:t>“Violent” sublimation</a:t>
            </a:r>
            <a:endParaRPr lang="en-US" sz="2300" dirty="0"/>
          </a:p>
          <a:p>
            <a:pPr marL="201589" indent="-201589" defTabSz="1007943" eaLnBrk="1" fontAlgn="auto" hangingPunct="1">
              <a:spcAft>
                <a:spcPts val="1413"/>
              </a:spcAft>
              <a:buSzPct val="125000"/>
              <a:buFont typeface="Arial" pitchFamily="34" charset="0"/>
              <a:buBlip>
                <a:blip r:embed="rId4"/>
              </a:buBlip>
              <a:defRPr/>
            </a:pPr>
            <a:r>
              <a:rPr lang="en-US" dirty="0"/>
              <a:t>Wafers </a:t>
            </a:r>
            <a:r>
              <a:rPr lang="en-US" dirty="0" smtClean="0"/>
              <a:t>produced by industry and ablated in UConn lab facility</a:t>
            </a:r>
          </a:p>
        </p:txBody>
      </p:sp>
      <p:pic>
        <p:nvPicPr>
          <p:cNvPr id="17413" name="Picture 5"/>
          <p:cNvPicPr>
            <a:picLocks noChangeAspect="1" noChangeArrowheads="1"/>
          </p:cNvPicPr>
          <p:nvPr/>
        </p:nvPicPr>
        <p:blipFill>
          <a:blip r:embed="rId6">
            <a:extLst>
              <a:ext uri="{28A0092B-C50C-407E-A947-70E740481C1C}">
                <a14:useLocalDpi xmlns:a14="http://schemas.microsoft.com/office/drawing/2010/main" val="0"/>
              </a:ext>
            </a:extLst>
          </a:blip>
          <a:srcRect l="14357" t="7898" r="6926" b="8064"/>
          <a:stretch>
            <a:fillRect/>
          </a:stretch>
        </p:blipFill>
        <p:spPr bwMode="auto">
          <a:xfrm>
            <a:off x="5273675" y="1768475"/>
            <a:ext cx="3895725" cy="2917825"/>
          </a:xfrm>
          <a:prstGeom prst="rect">
            <a:avLst/>
          </a:prstGeom>
          <a:noFill/>
          <a:ln>
            <a:noFill/>
          </a:ln>
          <a:effectLst/>
          <a:extLst>
            <a:ext uri="{909E8E84-426E-40DD-AFC4-6F175D3DCCD1}">
              <a14:hiddenFill xmlns:a14="http://schemas.microsoft.com/office/drawing/2010/main">
                <a:blipFill dpi="0" rotWithShape="0">
                  <a:blip/>
                  <a:srcRect l="14357" t="7898" r="6926" b="806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Slide Number Placeholder 2"/>
          <p:cNvSpPr>
            <a:spLocks noGrp="1"/>
          </p:cNvSpPr>
          <p:nvPr>
            <p:ph type="sldNum" sz="quarter" idx="12"/>
          </p:nvPr>
        </p:nvSpPr>
        <p:spPr>
          <a:xfrm>
            <a:off x="8401050" y="20638"/>
            <a:ext cx="1176338" cy="361950"/>
          </a:xfrm>
        </p:spPr>
        <p:txBody>
          <a:bodyPr/>
          <a:lstStyle/>
          <a:p>
            <a:pPr>
              <a:defRPr/>
            </a:pPr>
            <a:fld id="{77980002-547E-4506-A6DE-11C93C05AB27}" type="slidenum">
              <a:rPr lang="en-US" smtClean="0"/>
              <a:pPr>
                <a:defRPr/>
              </a:pPr>
              <a:t>10</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Ablation Products</a:t>
            </a:r>
            <a:endParaRPr lang="en-US" dirty="0"/>
          </a:p>
        </p:txBody>
      </p:sp>
      <p:sp>
        <p:nvSpPr>
          <p:cNvPr id="3" name="Text Placeholder 2"/>
          <p:cNvSpPr>
            <a:spLocks noGrp="1"/>
          </p:cNvSpPr>
          <p:nvPr>
            <p:ph type="body" sz="half" idx="1"/>
          </p:nvPr>
        </p:nvSpPr>
        <p:spPr>
          <a:xfrm>
            <a:off x="503238" y="1768475"/>
            <a:ext cx="4456112" cy="2087562"/>
          </a:xfrm>
        </p:spPr>
        <p:txBody>
          <a:bodyPr/>
          <a:lstStyle/>
          <a:p>
            <a:pPr marL="201589" indent="-201589" defTabSz="1007943" eaLnBrk="1" fontAlgn="auto" hangingPunct="1">
              <a:spcAft>
                <a:spcPts val="1413"/>
              </a:spcAft>
              <a:buSzPct val="125000"/>
              <a:buFont typeface="Arial" pitchFamily="34" charset="0"/>
              <a:buBlip>
                <a:blip r:embed="rId3"/>
              </a:buBlip>
              <a:defRPr/>
            </a:pPr>
            <a:r>
              <a:rPr lang="en-US" sz="2400" dirty="0" smtClean="0"/>
              <a:t>Final product from UConn </a:t>
            </a:r>
            <a:r>
              <a:rPr lang="en-US" sz="2400" dirty="0"/>
              <a:t>lab facility</a:t>
            </a:r>
          </a:p>
          <a:p>
            <a:pPr marL="201589" indent="-201589" defTabSz="1007943" eaLnBrk="1" fontAlgn="auto" hangingPunct="1">
              <a:spcAft>
                <a:spcPts val="1413"/>
              </a:spcAft>
              <a:buSzPct val="125000"/>
              <a:buFont typeface="Arial" pitchFamily="34" charset="0"/>
              <a:buBlip>
                <a:blip r:embed="rId3"/>
              </a:buBlip>
              <a:defRPr/>
            </a:pPr>
            <a:r>
              <a:rPr lang="en-US" sz="2400" dirty="0"/>
              <a:t>Threshold energy for ablation needs to be </a:t>
            </a:r>
            <a:r>
              <a:rPr lang="en-US" sz="2400" dirty="0" smtClean="0"/>
              <a:t>determined</a:t>
            </a:r>
            <a:endParaRPr lang="en-US" sz="2400" dirty="0"/>
          </a:p>
        </p:txBody>
      </p:sp>
      <p:pic>
        <p:nvPicPr>
          <p:cNvPr id="7" name="Content Placeholder 6"/>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5192712" y="1722437"/>
            <a:ext cx="4457700" cy="2214683"/>
          </a:xfrm>
        </p:spPr>
      </p:pic>
      <p:pic>
        <p:nvPicPr>
          <p:cNvPr id="8" name="Content Placeholder 7"/>
          <p:cNvPicPr>
            <a:picLocks noGrp="1" noChangeAspect="1"/>
          </p:cNvPicPr>
          <p:nvPr>
            <p:ph sz="quarter" idx="3"/>
          </p:nvPr>
        </p:nvPicPr>
        <p:blipFill>
          <a:blip r:embed="rId5" cstate="print">
            <a:extLst>
              <a:ext uri="{28A0092B-C50C-407E-A947-70E740481C1C}">
                <a14:useLocalDpi xmlns:a14="http://schemas.microsoft.com/office/drawing/2010/main" val="0"/>
              </a:ext>
            </a:extLst>
          </a:blip>
          <a:stretch>
            <a:fillRect/>
          </a:stretch>
        </p:blipFill>
        <p:spPr>
          <a:xfrm>
            <a:off x="5192712" y="4160837"/>
            <a:ext cx="4440766" cy="3330575"/>
          </a:xfrm>
        </p:spPr>
      </p:pic>
      <p:pic>
        <p:nvPicPr>
          <p:cNvPr id="10" name="Picture 8" descr="slide7"/>
          <p:cNvPicPr>
            <a:picLocks noChangeAspect="1" noChangeArrowheads="1"/>
          </p:cNvPicPr>
          <p:nvPr/>
        </p:nvPicPr>
        <p:blipFill>
          <a:blip r:embed="rId6"/>
          <a:srcRect b="851"/>
          <a:stretch>
            <a:fillRect/>
          </a:stretch>
        </p:blipFill>
        <p:spPr bwMode="auto">
          <a:xfrm>
            <a:off x="468312" y="4160837"/>
            <a:ext cx="4495800" cy="3345271"/>
          </a:xfrm>
          <a:prstGeom prst="rect">
            <a:avLst/>
          </a:prstGeom>
          <a:noFill/>
          <a:ln w="9525">
            <a:noFill/>
            <a:miter lim="800000"/>
            <a:headEnd/>
            <a:tailEnd/>
          </a:ln>
        </p:spPr>
      </p:pic>
      <p:sp>
        <p:nvSpPr>
          <p:cNvPr id="11" name="Slide Number Placeholder 2"/>
          <p:cNvSpPr>
            <a:spLocks noGrp="1"/>
          </p:cNvSpPr>
          <p:nvPr>
            <p:ph type="sldNum" sz="quarter" idx="12"/>
          </p:nvPr>
        </p:nvSpPr>
        <p:spPr>
          <a:xfrm>
            <a:off x="8401050" y="20638"/>
            <a:ext cx="1176338" cy="361950"/>
          </a:xfrm>
        </p:spPr>
        <p:txBody>
          <a:bodyPr/>
          <a:lstStyle/>
          <a:p>
            <a:pPr>
              <a:defRPr/>
            </a:pPr>
            <a:fld id="{77980002-547E-4506-A6DE-11C93C05AB27}" type="slidenum">
              <a:rPr lang="en-US" smtClean="0"/>
              <a:pPr>
                <a:defRPr/>
              </a:pPr>
              <a:t>11</a:t>
            </a:fld>
            <a:endParaRPr lang="en-US" dirty="0"/>
          </a:p>
        </p:txBody>
      </p:sp>
      <p:sp>
        <p:nvSpPr>
          <p:cNvPr id="12" name="Text Placeholder 2"/>
          <p:cNvSpPr txBox="1">
            <a:spLocks/>
          </p:cNvSpPr>
          <p:nvPr/>
        </p:nvSpPr>
        <p:spPr bwMode="auto">
          <a:xfrm>
            <a:off x="5116512" y="3627437"/>
            <a:ext cx="510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lvl1pPr marL="200025" indent="-200025" algn="l" defTabSz="1006475" rtl="0" eaLnBrk="0" fontAlgn="base" hangingPunct="0">
              <a:spcBef>
                <a:spcPct val="20000"/>
              </a:spcBef>
              <a:spcAft>
                <a:spcPct val="0"/>
              </a:spcAft>
              <a:buClr>
                <a:schemeClr val="accent1"/>
              </a:buClr>
              <a:buSzPct val="85000"/>
              <a:buFont typeface="Arial" charset="0"/>
              <a:buChar char="•"/>
              <a:defRPr sz="2600" kern="1200">
                <a:solidFill>
                  <a:schemeClr val="tx1"/>
                </a:solidFill>
                <a:latin typeface="+mn-lt"/>
                <a:ea typeface="+mn-ea"/>
                <a:cs typeface="+mn-cs"/>
              </a:defRPr>
            </a:lvl1pPr>
            <a:lvl2pPr marL="503238" indent="-200025" algn="l" defTabSz="1006475" rtl="0" eaLnBrk="0" fontAlgn="base" hangingPunct="0">
              <a:spcBef>
                <a:spcPct val="20000"/>
              </a:spcBef>
              <a:spcAft>
                <a:spcPct val="0"/>
              </a:spcAft>
              <a:buClr>
                <a:schemeClr val="accent1"/>
              </a:buClr>
              <a:buSzPct val="85000"/>
              <a:buFont typeface="Arial" charset="0"/>
              <a:buChar char="•"/>
              <a:defRPr sz="2200" kern="1200">
                <a:solidFill>
                  <a:schemeClr val="tx1"/>
                </a:solidFill>
                <a:latin typeface="+mn-lt"/>
                <a:ea typeface="+mn-ea"/>
                <a:cs typeface="+mn-cs"/>
              </a:defRPr>
            </a:lvl2pPr>
            <a:lvl3pPr marL="804863" indent="-200025" algn="l" defTabSz="1006475" rtl="0" eaLnBrk="0" fontAlgn="base" hangingPunct="0">
              <a:spcBef>
                <a:spcPct val="20000"/>
              </a:spcBef>
              <a:spcAft>
                <a:spcPct val="0"/>
              </a:spcAft>
              <a:buClr>
                <a:schemeClr val="accent1"/>
              </a:buClr>
              <a:buSzPct val="90000"/>
              <a:buFont typeface="Arial" charset="0"/>
              <a:buChar char="•"/>
              <a:defRPr sz="2000" kern="1200">
                <a:solidFill>
                  <a:schemeClr val="tx1"/>
                </a:solidFill>
                <a:latin typeface="+mn-lt"/>
                <a:ea typeface="+mn-ea"/>
                <a:cs typeface="+mn-cs"/>
              </a:defRPr>
            </a:lvl3pPr>
            <a:lvl4pPr marL="1108075" indent="-200025" algn="l" defTabSz="1006475" rtl="0" eaLnBrk="0" fontAlgn="base" hangingPunct="0">
              <a:spcBef>
                <a:spcPct val="20000"/>
              </a:spcBef>
              <a:spcAft>
                <a:spcPct val="0"/>
              </a:spcAft>
              <a:buClr>
                <a:schemeClr val="accent1"/>
              </a:buClr>
              <a:buFont typeface="Arial" charset="0"/>
              <a:buChar char="•"/>
              <a:defRPr kern="1200">
                <a:solidFill>
                  <a:schemeClr val="tx1"/>
                </a:solidFill>
                <a:latin typeface="+mn-lt"/>
                <a:ea typeface="+mn-ea"/>
                <a:cs typeface="+mn-cs"/>
              </a:defRPr>
            </a:lvl4pPr>
            <a:lvl5pPr marL="1309688" indent="-150813" algn="l" defTabSz="1006475" rtl="0" eaLnBrk="0" fontAlgn="base" hangingPunct="0">
              <a:spcBef>
                <a:spcPct val="20000"/>
              </a:spcBef>
              <a:spcAft>
                <a:spcPct val="0"/>
              </a:spcAft>
              <a:buClr>
                <a:schemeClr val="accent1"/>
              </a:buClr>
              <a:buSzPct val="100000"/>
              <a:buFont typeface="Arial" charset="0"/>
              <a:buChar char="•"/>
              <a:defRPr sz="1500" kern="1200">
                <a:solidFill>
                  <a:schemeClr val="tx1"/>
                </a:solidFill>
                <a:latin typeface="+mn-lt"/>
                <a:ea typeface="+mn-ea"/>
                <a:cs typeface="+mn-cs"/>
              </a:defRPr>
            </a:lvl5pPr>
            <a:lvl6pPr marL="1511915" indent="-201589" algn="l" defTabSz="1007943"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6pPr>
            <a:lvl7pPr marL="1713503" indent="-201589" algn="l" defTabSz="1007943"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7pPr>
            <a:lvl8pPr marL="1915092" indent="-201589" algn="l" defTabSz="1007943"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8pPr>
            <a:lvl9pPr marL="2116681" indent="-201589" algn="l" defTabSz="1007943"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9pPr>
          </a:lstStyle>
          <a:p>
            <a:pPr marL="0" indent="0" defTabSz="1007943" eaLnBrk="1" fontAlgn="auto" hangingPunct="1">
              <a:spcAft>
                <a:spcPts val="1413"/>
              </a:spcAft>
              <a:buSzPct val="125000"/>
              <a:buNone/>
              <a:defRPr/>
            </a:pPr>
            <a:r>
              <a:rPr lang="en-US" sz="1800" spc="300" dirty="0" smtClean="0">
                <a:solidFill>
                  <a:schemeClr val="tx2">
                    <a:lumMod val="50000"/>
                  </a:schemeClr>
                </a:solidFill>
              </a:rPr>
              <a:t>Courtesy of John </a:t>
            </a:r>
            <a:r>
              <a:rPr lang="en-US" sz="1800" spc="300" dirty="0" err="1" smtClean="0">
                <a:solidFill>
                  <a:schemeClr val="tx2">
                    <a:lumMod val="50000"/>
                  </a:schemeClr>
                </a:solidFill>
              </a:rPr>
              <a:t>Smedley</a:t>
            </a:r>
            <a:r>
              <a:rPr lang="en-US" sz="1800" spc="300" dirty="0" smtClean="0">
                <a:solidFill>
                  <a:schemeClr val="tx2">
                    <a:lumMod val="50000"/>
                  </a:schemeClr>
                </a:solidFill>
              </a:rPr>
              <a:t>, et al.</a:t>
            </a:r>
            <a:endParaRPr lang="en-US" sz="1800" spc="300" dirty="0">
              <a:solidFill>
                <a:schemeClr val="tx2">
                  <a:lumMod val="50000"/>
                </a:schemeClr>
              </a:solidFill>
            </a:endParaRPr>
          </a:p>
        </p:txBody>
      </p:sp>
    </p:spTree>
    <p:extLst>
      <p:ext uri="{BB962C8B-B14F-4D97-AF65-F5344CB8AC3E}">
        <p14:creationId xmlns:p14="http://schemas.microsoft.com/office/powerpoint/2010/main" val="36717990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74" name="Freeform 11273"/>
          <p:cNvSpPr/>
          <p:nvPr/>
        </p:nvSpPr>
        <p:spPr>
          <a:xfrm>
            <a:off x="4354512" y="1211939"/>
            <a:ext cx="4703823" cy="1163443"/>
          </a:xfrm>
          <a:custGeom>
            <a:avLst/>
            <a:gdLst>
              <a:gd name="connsiteX0" fmla="*/ 18175 w 4703823"/>
              <a:gd name="connsiteY0" fmla="*/ 584633 h 1163443"/>
              <a:gd name="connsiteX1" fmla="*/ 2648641 w 4703823"/>
              <a:gd name="connsiteY1" fmla="*/ 1085674 h 1163443"/>
              <a:gd name="connsiteX2" fmla="*/ 4690384 w 4703823"/>
              <a:gd name="connsiteY2" fmla="*/ 1048096 h 1163443"/>
              <a:gd name="connsiteX3" fmla="*/ 1646559 w 4703823"/>
              <a:gd name="connsiteY3" fmla="*/ 8436 h 1163443"/>
              <a:gd name="connsiteX4" fmla="*/ 18175 w 4703823"/>
              <a:gd name="connsiteY4" fmla="*/ 584633 h 1163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3823" h="1163443">
                <a:moveTo>
                  <a:pt x="18175" y="584633"/>
                </a:moveTo>
                <a:cubicBezTo>
                  <a:pt x="185189" y="764173"/>
                  <a:pt x="1869940" y="1008430"/>
                  <a:pt x="2648641" y="1085674"/>
                </a:cubicBezTo>
                <a:cubicBezTo>
                  <a:pt x="3427343" y="1162918"/>
                  <a:pt x="4857398" y="1227636"/>
                  <a:pt x="4690384" y="1048096"/>
                </a:cubicBezTo>
                <a:cubicBezTo>
                  <a:pt x="4523370" y="868556"/>
                  <a:pt x="2423173" y="85680"/>
                  <a:pt x="1646559" y="8436"/>
                </a:cubicBezTo>
                <a:cubicBezTo>
                  <a:pt x="869945" y="-68808"/>
                  <a:pt x="-148839" y="405093"/>
                  <a:pt x="18175" y="584633"/>
                </a:cubicBezTo>
                <a:close/>
              </a:path>
            </a:pathLst>
          </a:cu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3500000" scaled="1"/>
            <a:tileRect/>
          </a:gradFill>
          <a:ln>
            <a:solidFill>
              <a:schemeClr val="tx2">
                <a:lumMod val="40000"/>
                <a:lumOff val="60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5" name="Rectangle 1"/>
          <p:cNvSpPr>
            <a:spLocks noGrp="1" noChangeArrowheads="1"/>
          </p:cNvSpPr>
          <p:nvPr>
            <p:ph type="title"/>
          </p:nvPr>
        </p:nvSpPr>
        <p:spPr>
          <a:xfrm>
            <a:off x="503238" y="288925"/>
            <a:ext cx="9067800" cy="1285875"/>
          </a:xfrm>
        </p:spPr>
        <p:txBody>
          <a:bodyPr tIns="38872">
            <a:normAutofit fontScale="90000"/>
          </a:bodyPr>
          <a:lstStyle/>
          <a:p>
            <a:pPr defTabSz="1007943" eaLnBrk="1" fontAlgn="auto" hangingPunct="1">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US" dirty="0"/>
              <a:t>Determining the </a:t>
            </a:r>
            <a:r>
              <a:rPr lang="en-US" dirty="0" smtClean="0"/>
              <a:t>Threshold for </a:t>
            </a:r>
            <a:r>
              <a:rPr lang="en-US" dirty="0"/>
              <a:t>Ablation</a:t>
            </a:r>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392112" y="1909762"/>
                <a:ext cx="9074150" cy="5375275"/>
              </a:xfrm>
            </p:spPr>
            <p:txBody>
              <a:bodyPr/>
              <a:lstStyle/>
              <a:p>
                <a:pPr algn="ctr" hangingPunct="1">
                  <a:spcBef>
                    <a:spcPts val="600"/>
                  </a:spcBef>
                  <a:buClrTx/>
                  <a:buNone/>
                </a:pPr>
                <a14:m>
                  <m:oMathPara xmlns:m="http://schemas.openxmlformats.org/officeDocument/2006/math">
                    <m:oMathParaPr>
                      <m:jc m:val="left"/>
                    </m:oMathParaPr>
                    <m:oMath xmlns:m="http://schemas.openxmlformats.org/officeDocument/2006/math">
                      <m:r>
                        <a:rPr lang="en-US" sz="2800" b="0" i="1" smtClean="0">
                          <a:solidFill>
                            <a:srgbClr val="292934"/>
                          </a:solidFill>
                          <a:latin typeface="Cambria Math" pitchFamily="18" charset="0"/>
                          <a:ea typeface="Cambria Math" pitchFamily="18" charset="0"/>
                        </a:rPr>
                        <m:t>𝐸</m:t>
                      </m:r>
                      <m:r>
                        <a:rPr lang="en-US" sz="2800" b="0" i="1" smtClean="0">
                          <a:solidFill>
                            <a:srgbClr val="292934"/>
                          </a:solidFill>
                          <a:latin typeface="Cambria Math" pitchFamily="18" charset="0"/>
                          <a:ea typeface="Cambria Math" pitchFamily="18" charset="0"/>
                        </a:rPr>
                        <m:t>=</m:t>
                      </m:r>
                      <m:r>
                        <m:rPr>
                          <m:nor/>
                        </m:rPr>
                        <a:rPr lang="en-US" sz="2800" dirty="0">
                          <a:solidFill>
                            <a:srgbClr val="292934"/>
                          </a:solidFill>
                          <a:latin typeface="Cambria Math" pitchFamily="18" charset="0"/>
                          <a:ea typeface="Cambria Math" pitchFamily="18" charset="0"/>
                        </a:rPr>
                        <m:t>πabhd</m:t>
                      </m:r>
                      <m:r>
                        <m:rPr>
                          <m:nor/>
                        </m:rPr>
                        <a:rPr lang="en-US" sz="2800" dirty="0">
                          <a:solidFill>
                            <a:srgbClr val="292934"/>
                          </a:solidFill>
                          <a:latin typeface="Cambria Math" pitchFamily="18" charset="0"/>
                          <a:ea typeface="Cambria Math" pitchFamily="18" charset="0"/>
                        </a:rPr>
                        <m:t>[</m:t>
                      </m:r>
                      <m:r>
                        <m:rPr>
                          <m:nor/>
                        </m:rPr>
                        <a:rPr lang="en-US" sz="2800" dirty="0">
                          <a:solidFill>
                            <a:srgbClr val="292934"/>
                          </a:solidFill>
                          <a:latin typeface="Cambria Math" pitchFamily="18" charset="0"/>
                          <a:ea typeface="Cambria Math" pitchFamily="18" charset="0"/>
                        </a:rPr>
                        <m:t>s</m:t>
                      </m:r>
                      <m:r>
                        <m:rPr>
                          <m:nor/>
                        </m:rPr>
                        <a:rPr lang="en-US" sz="2800" dirty="0">
                          <a:solidFill>
                            <a:srgbClr val="292934"/>
                          </a:solidFill>
                          <a:latin typeface="Cambria Math" pitchFamily="18" charset="0"/>
                          <a:ea typeface="Cambria Math" pitchFamily="18" charset="0"/>
                        </a:rPr>
                        <m:t>+</m:t>
                      </m:r>
                      <m:r>
                        <m:rPr>
                          <m:nor/>
                        </m:rPr>
                        <a:rPr lang="en-US" sz="2800" b="0" i="0" dirty="0" smtClean="0">
                          <a:solidFill>
                            <a:srgbClr val="292934"/>
                          </a:solidFill>
                          <a:latin typeface="Cambria Math" pitchFamily="18" charset="0"/>
                          <a:ea typeface="Cambria Math" pitchFamily="18" charset="0"/>
                        </a:rPr>
                        <m:t>c</m:t>
                      </m:r>
                      <m:r>
                        <m:rPr>
                          <m:nor/>
                        </m:rPr>
                        <a:rPr lang="en-US" sz="2800" dirty="0">
                          <a:solidFill>
                            <a:srgbClr val="292934"/>
                          </a:solidFill>
                          <a:latin typeface="Cambria Math" pitchFamily="18" charset="0"/>
                          <a:ea typeface="Cambria Math" pitchFamily="18" charset="0"/>
                        </a:rPr>
                        <m:t>(</m:t>
                      </m:r>
                      <m:sSub>
                        <m:sSubPr>
                          <m:ctrlPr>
                            <a:rPr lang="en-US" sz="2800" i="1" dirty="0" smtClean="0">
                              <a:solidFill>
                                <a:srgbClr val="292934"/>
                              </a:solidFill>
                              <a:latin typeface="Cambria Math"/>
                              <a:ea typeface="Cambria Math" pitchFamily="18" charset="0"/>
                            </a:rPr>
                          </m:ctrlPr>
                        </m:sSubPr>
                        <m:e>
                          <m:r>
                            <a:rPr lang="en-US" sz="2800" b="0" i="1" dirty="0" smtClean="0">
                              <a:solidFill>
                                <a:srgbClr val="292934"/>
                              </a:solidFill>
                              <a:latin typeface="Cambria Math"/>
                              <a:ea typeface="Cambria Math" pitchFamily="18" charset="0"/>
                            </a:rPr>
                            <m:t>𝑇</m:t>
                          </m:r>
                        </m:e>
                        <m:sub>
                          <m:r>
                            <a:rPr lang="en-US" sz="2800" b="0" i="1" dirty="0" smtClean="0">
                              <a:solidFill>
                                <a:srgbClr val="292934"/>
                              </a:solidFill>
                              <a:latin typeface="Cambria Math"/>
                              <a:ea typeface="Cambria Math" pitchFamily="18" charset="0"/>
                            </a:rPr>
                            <m:t>𝑠𝑢𝑏</m:t>
                          </m:r>
                        </m:sub>
                      </m:sSub>
                      <m:r>
                        <a:rPr lang="en-US" sz="2800" b="0" i="1" dirty="0" smtClean="0">
                          <a:solidFill>
                            <a:srgbClr val="292934"/>
                          </a:solidFill>
                          <a:latin typeface="Cambria Math"/>
                          <a:ea typeface="Cambria Math" pitchFamily="18" charset="0"/>
                        </a:rPr>
                        <m:t>−</m:t>
                      </m:r>
                      <m:sSub>
                        <m:sSubPr>
                          <m:ctrlPr>
                            <a:rPr lang="en-US" sz="2800" b="0" i="1" dirty="0" smtClean="0">
                              <a:solidFill>
                                <a:srgbClr val="292934"/>
                              </a:solidFill>
                              <a:latin typeface="Cambria Math"/>
                              <a:ea typeface="Cambria Math" pitchFamily="18" charset="0"/>
                            </a:rPr>
                          </m:ctrlPr>
                        </m:sSubPr>
                        <m:e>
                          <m:r>
                            <a:rPr lang="en-US" sz="2800" b="0" i="1" dirty="0" smtClean="0">
                              <a:solidFill>
                                <a:srgbClr val="292934"/>
                              </a:solidFill>
                              <a:latin typeface="Cambria Math"/>
                              <a:ea typeface="Cambria Math" pitchFamily="18" charset="0"/>
                            </a:rPr>
                            <m:t>𝑇</m:t>
                          </m:r>
                        </m:e>
                        <m:sub>
                          <m:r>
                            <a:rPr lang="en-US" sz="2800" b="0" i="1" dirty="0" smtClean="0">
                              <a:solidFill>
                                <a:srgbClr val="292934"/>
                              </a:solidFill>
                              <a:latin typeface="Cambria Math"/>
                              <a:ea typeface="Cambria Math" pitchFamily="18" charset="0"/>
                            </a:rPr>
                            <m:t>0</m:t>
                          </m:r>
                        </m:sub>
                      </m:sSub>
                      <m:r>
                        <m:rPr>
                          <m:nor/>
                        </m:rPr>
                        <a:rPr lang="en-US" sz="2800" dirty="0">
                          <a:solidFill>
                            <a:srgbClr val="292934"/>
                          </a:solidFill>
                          <a:latin typeface="Cambria Math" pitchFamily="18" charset="0"/>
                          <a:ea typeface="Cambria Math" pitchFamily="18" charset="0"/>
                        </a:rPr>
                        <m:t>)]</m:t>
                      </m:r>
                    </m:oMath>
                  </m:oMathPara>
                </a14:m>
                <a:endParaRPr lang="en-US" sz="2800" dirty="0">
                  <a:solidFill>
                    <a:srgbClr val="292934"/>
                  </a:solidFill>
                  <a:latin typeface="Cambria Math" pitchFamily="18" charset="0"/>
                  <a:ea typeface="Cambria Math" pitchFamily="18" charset="0"/>
                </a:endParaRPr>
              </a:p>
              <a:p>
                <a:pPr hangingPunct="1">
                  <a:spcBef>
                    <a:spcPts val="450"/>
                  </a:spcBef>
                  <a:buClrTx/>
                  <a:buNone/>
                </a:pPr>
                <a:endParaRPr lang="en-US" sz="1800" dirty="0" smtClean="0">
                  <a:solidFill>
                    <a:srgbClr val="292934"/>
                  </a:solidFill>
                </a:endParaRPr>
              </a:p>
              <a:p>
                <a:pPr hangingPunct="1">
                  <a:spcBef>
                    <a:spcPts val="450"/>
                  </a:spcBef>
                  <a:buClrTx/>
                  <a:buNone/>
                </a:pPr>
                <a:endParaRPr lang="en-US" sz="1800" dirty="0" smtClean="0">
                  <a:solidFill>
                    <a:srgbClr val="292934"/>
                  </a:solidFill>
                </a:endParaRPr>
              </a:p>
              <a:p>
                <a:pPr hangingPunct="1">
                  <a:spcBef>
                    <a:spcPts val="450"/>
                  </a:spcBef>
                  <a:buClrTx/>
                  <a:buNone/>
                </a:pPr>
                <a14:m>
                  <m:oMath xmlns:m="http://schemas.openxmlformats.org/officeDocument/2006/math">
                    <m:r>
                      <a:rPr lang="en-US" sz="2000" i="1">
                        <a:solidFill>
                          <a:srgbClr val="292934"/>
                        </a:solidFill>
                        <a:latin typeface="Cambria Math" pitchFamily="18" charset="0"/>
                        <a:ea typeface="Cambria Math" pitchFamily="18" charset="0"/>
                      </a:rPr>
                      <m:t>𝐸</m:t>
                    </m:r>
                    <m:r>
                      <a:rPr lang="en-US" sz="2000" i="1">
                        <a:solidFill>
                          <a:srgbClr val="292934"/>
                        </a:solidFill>
                        <a:latin typeface="Cambria Math" pitchFamily="18" charset="0"/>
                        <a:ea typeface="Cambria Math" pitchFamily="18" charset="0"/>
                      </a:rPr>
                      <m:t> </m:t>
                    </m:r>
                  </m:oMath>
                </a14:m>
                <a:r>
                  <a:rPr lang="en-US" sz="1800" dirty="0">
                    <a:solidFill>
                      <a:srgbClr val="292934"/>
                    </a:solidFill>
                  </a:rPr>
                  <a:t>= threshold </a:t>
                </a:r>
                <a:r>
                  <a:rPr lang="en-US" sz="1800" dirty="0" smtClean="0">
                    <a:solidFill>
                      <a:srgbClr val="292934"/>
                    </a:solidFill>
                  </a:rPr>
                  <a:t>energy </a:t>
                </a:r>
                <a:r>
                  <a:rPr lang="en-US" sz="1800" dirty="0" smtClean="0">
                    <a:solidFill>
                      <a:schemeClr val="accent1">
                        <a:lumMod val="60000"/>
                        <a:lumOff val="40000"/>
                      </a:schemeClr>
                    </a:solidFill>
                  </a:rPr>
                  <a:t>————————————————</a:t>
                </a:r>
                <a:r>
                  <a:rPr lang="en-US" sz="1800" dirty="0" smtClean="0">
                    <a:solidFill>
                      <a:srgbClr val="292934"/>
                    </a:solidFill>
                  </a:rPr>
                  <a:t>	</a:t>
                </a:r>
                <a:r>
                  <a:rPr lang="en-US" sz="1800" dirty="0" smtClean="0">
                    <a:solidFill>
                      <a:srgbClr val="292934"/>
                    </a:solidFill>
                    <a:latin typeface="Cambria Math" pitchFamily="18" charset="0"/>
                    <a:ea typeface="Cambria Math" pitchFamily="18" charset="0"/>
                  </a:rPr>
                  <a:t>0.10 </a:t>
                </a:r>
                <a14:m>
                  <m:oMath xmlns:m="http://schemas.openxmlformats.org/officeDocument/2006/math">
                    <m:r>
                      <m:rPr>
                        <m:sty m:val="p"/>
                      </m:rPr>
                      <a:rPr lang="en-US" sz="1800" b="0" i="0" dirty="0" smtClean="0">
                        <a:solidFill>
                          <a:srgbClr val="292934"/>
                        </a:solidFill>
                        <a:latin typeface="Cambria Math" pitchFamily="18" charset="0"/>
                        <a:ea typeface="Cambria Math" pitchFamily="18" charset="0"/>
                      </a:rPr>
                      <m:t>J</m:t>
                    </m:r>
                  </m:oMath>
                </a14:m>
                <a:r>
                  <a:rPr lang="en-US" sz="1800" dirty="0" smtClean="0">
                    <a:solidFill>
                      <a:srgbClr val="292934"/>
                    </a:solidFill>
                    <a:latin typeface="Cambria Math" pitchFamily="18" charset="0"/>
                    <a:ea typeface="Cambria Math" pitchFamily="18" charset="0"/>
                  </a:rPr>
                  <a:t> </a:t>
                </a:r>
                <a14:m>
                  <m:oMath xmlns:m="http://schemas.openxmlformats.org/officeDocument/2006/math">
                    <m:r>
                      <a:rPr lang="en-US" sz="1800" i="1" dirty="0" smtClean="0">
                        <a:solidFill>
                          <a:srgbClr val="292934"/>
                        </a:solidFill>
                        <a:latin typeface="Cambria Math"/>
                        <a:ea typeface="Cambria Math" pitchFamily="18" charset="0"/>
                      </a:rPr>
                      <m:t>⇒</m:t>
                    </m:r>
                  </m:oMath>
                </a14:m>
                <a:r>
                  <a:rPr lang="en-US" sz="1800" dirty="0" smtClean="0">
                    <a:solidFill>
                      <a:srgbClr val="292934"/>
                    </a:solidFill>
                    <a:latin typeface="Cambria Math" pitchFamily="18" charset="0"/>
                    <a:ea typeface="Cambria Math" pitchFamily="18" charset="0"/>
                  </a:rPr>
                  <a:t> 3.5 </a:t>
                </a:r>
                <a14:m>
                  <m:oMath xmlns:m="http://schemas.openxmlformats.org/officeDocument/2006/math">
                    <m:f>
                      <m:fPr>
                        <m:type m:val="skw"/>
                        <m:ctrlPr>
                          <a:rPr lang="en-US" sz="1800" b="0" i="1" dirty="0" smtClean="0">
                            <a:solidFill>
                              <a:srgbClr val="292934"/>
                            </a:solidFill>
                            <a:latin typeface="Cambria Math"/>
                            <a:ea typeface="Cambria Math" pitchFamily="18" charset="0"/>
                          </a:rPr>
                        </m:ctrlPr>
                      </m:fPr>
                      <m:num>
                        <m:r>
                          <a:rPr lang="en-US" sz="1800" b="0" i="1" dirty="0" smtClean="0">
                            <a:solidFill>
                              <a:srgbClr val="292934"/>
                            </a:solidFill>
                            <a:latin typeface="Cambria Math"/>
                            <a:ea typeface="Cambria Math" pitchFamily="18" charset="0"/>
                          </a:rPr>
                          <m:t>𝐽</m:t>
                        </m:r>
                      </m:num>
                      <m:den>
                        <m:sSup>
                          <m:sSupPr>
                            <m:ctrlPr>
                              <a:rPr lang="en-US" sz="1800" b="0" i="1" dirty="0" smtClean="0">
                                <a:solidFill>
                                  <a:srgbClr val="292934"/>
                                </a:solidFill>
                                <a:latin typeface="Cambria Math"/>
                                <a:ea typeface="Cambria Math" pitchFamily="18" charset="0"/>
                              </a:rPr>
                            </m:ctrlPr>
                          </m:sSupPr>
                          <m:e>
                            <m:r>
                              <a:rPr lang="en-US" sz="1800" b="0" i="1" dirty="0" smtClean="0">
                                <a:solidFill>
                                  <a:srgbClr val="292934"/>
                                </a:solidFill>
                                <a:latin typeface="Cambria Math"/>
                                <a:ea typeface="Cambria Math" pitchFamily="18" charset="0"/>
                              </a:rPr>
                              <m:t>𝑐𝑚</m:t>
                            </m:r>
                          </m:e>
                          <m:sup>
                            <m:r>
                              <a:rPr lang="en-US" sz="1800" b="0" i="1" dirty="0" smtClean="0">
                                <a:solidFill>
                                  <a:srgbClr val="292934"/>
                                </a:solidFill>
                                <a:latin typeface="Cambria Math"/>
                                <a:ea typeface="Cambria Math" pitchFamily="18" charset="0"/>
                              </a:rPr>
                              <m:t>2</m:t>
                            </m:r>
                          </m:sup>
                        </m:sSup>
                      </m:den>
                    </m:f>
                  </m:oMath>
                </a14:m>
                <a:endParaRPr lang="en-US" sz="1800" dirty="0" smtClean="0">
                  <a:solidFill>
                    <a:srgbClr val="292934"/>
                  </a:solidFill>
                </a:endParaRPr>
              </a:p>
              <a:p>
                <a:pPr hangingPunct="1">
                  <a:spcBef>
                    <a:spcPts val="450"/>
                  </a:spcBef>
                  <a:buClrTx/>
                  <a:buNone/>
                </a:pPr>
                <a:endParaRPr lang="en-US" sz="1800" dirty="0" smtClean="0">
                  <a:solidFill>
                    <a:srgbClr val="292934"/>
                  </a:solidFill>
                </a:endParaRPr>
              </a:p>
              <a:p>
                <a:pPr hangingPunct="1">
                  <a:spcBef>
                    <a:spcPts val="450"/>
                  </a:spcBef>
                  <a:buClrTx/>
                  <a:buNone/>
                </a:pPr>
                <a:r>
                  <a:rPr lang="en-US" sz="2000" dirty="0" smtClean="0">
                    <a:solidFill>
                      <a:srgbClr val="292934"/>
                    </a:solidFill>
                    <a:latin typeface="Cambria Math" pitchFamily="18" charset="0"/>
                    <a:ea typeface="Cambria Math" pitchFamily="18" charset="0"/>
                  </a:rPr>
                  <a:t>a</a:t>
                </a:r>
                <a:r>
                  <a:rPr lang="en-US" sz="2000" dirty="0" smtClean="0">
                    <a:solidFill>
                      <a:srgbClr val="292934"/>
                    </a:solidFill>
                  </a:rPr>
                  <a:t> </a:t>
                </a:r>
                <a:r>
                  <a:rPr lang="en-US" sz="1800" dirty="0">
                    <a:solidFill>
                      <a:srgbClr val="292934"/>
                    </a:solidFill>
                  </a:rPr>
                  <a:t>= minimum of </a:t>
                </a:r>
                <a:r>
                  <a:rPr lang="en-US" sz="1800" dirty="0" smtClean="0">
                    <a:solidFill>
                      <a:srgbClr val="292934"/>
                    </a:solidFill>
                  </a:rPr>
                  <a:t>ellipse </a:t>
                </a:r>
                <a:r>
                  <a:rPr lang="en-US" sz="1800" dirty="0" smtClean="0">
                    <a:solidFill>
                      <a:schemeClr val="accent1">
                        <a:lumMod val="60000"/>
                        <a:lumOff val="40000"/>
                      </a:schemeClr>
                    </a:solidFill>
                  </a:rPr>
                  <a:t>————————————————————</a:t>
                </a:r>
                <a:r>
                  <a:rPr lang="en-US" sz="1800" dirty="0" smtClean="0">
                    <a:solidFill>
                      <a:srgbClr val="292934"/>
                    </a:solidFill>
                  </a:rPr>
                  <a:t>	</a:t>
                </a:r>
                <a:r>
                  <a:rPr lang="en-US" sz="1800" dirty="0" smtClean="0">
                    <a:solidFill>
                      <a:srgbClr val="292934"/>
                    </a:solidFill>
                    <a:latin typeface="Cambria Math" pitchFamily="18" charset="0"/>
                    <a:ea typeface="Cambria Math" pitchFamily="18" charset="0"/>
                  </a:rPr>
                  <a:t>0.05 </a:t>
                </a:r>
                <a14:m>
                  <m:oMath xmlns:m="http://schemas.openxmlformats.org/officeDocument/2006/math">
                    <m:r>
                      <a:rPr lang="en-US" sz="1800" b="0" i="1" smtClean="0">
                        <a:solidFill>
                          <a:srgbClr val="292934"/>
                        </a:solidFill>
                        <a:latin typeface="Cambria Math" pitchFamily="18" charset="0"/>
                        <a:ea typeface="Cambria Math" pitchFamily="18" charset="0"/>
                      </a:rPr>
                      <m:t>𝑐𝑚</m:t>
                    </m:r>
                  </m:oMath>
                </a14:m>
                <a:endParaRPr lang="en-US" sz="1800" dirty="0">
                  <a:solidFill>
                    <a:srgbClr val="292934"/>
                  </a:solidFill>
                  <a:latin typeface="Cambria Math" pitchFamily="18" charset="0"/>
                  <a:ea typeface="Cambria Math" pitchFamily="18" charset="0"/>
                </a:endParaRPr>
              </a:p>
              <a:p>
                <a:pPr hangingPunct="1">
                  <a:spcBef>
                    <a:spcPts val="450"/>
                  </a:spcBef>
                  <a:buClrTx/>
                  <a:buNone/>
                </a:pPr>
                <a:r>
                  <a:rPr lang="en-US" sz="2000" dirty="0">
                    <a:solidFill>
                      <a:srgbClr val="292934"/>
                    </a:solidFill>
                    <a:latin typeface="Cambria Math" pitchFamily="18" charset="0"/>
                    <a:ea typeface="Cambria Math" pitchFamily="18" charset="0"/>
                  </a:rPr>
                  <a:t>b</a:t>
                </a:r>
                <a:r>
                  <a:rPr lang="en-US" sz="2000" dirty="0">
                    <a:solidFill>
                      <a:srgbClr val="292934"/>
                    </a:solidFill>
                  </a:rPr>
                  <a:t> </a:t>
                </a:r>
                <a:r>
                  <a:rPr lang="en-US" sz="1800" dirty="0">
                    <a:solidFill>
                      <a:srgbClr val="292934"/>
                    </a:solidFill>
                  </a:rPr>
                  <a:t>= maximum of ellipse </a:t>
                </a:r>
                <a:r>
                  <a:rPr lang="en-US" sz="1800" dirty="0" smtClean="0">
                    <a:solidFill>
                      <a:schemeClr val="accent1">
                        <a:lumMod val="60000"/>
                        <a:lumOff val="40000"/>
                      </a:schemeClr>
                    </a:solidFill>
                  </a:rPr>
                  <a:t>————————————————————</a:t>
                </a:r>
                <a:r>
                  <a:rPr lang="en-US" sz="1800" dirty="0" smtClean="0">
                    <a:solidFill>
                      <a:srgbClr val="292934"/>
                    </a:solidFill>
                  </a:rPr>
                  <a:t>	</a:t>
                </a:r>
                <a:r>
                  <a:rPr lang="en-US" sz="1800" dirty="0" smtClean="0">
                    <a:solidFill>
                      <a:srgbClr val="292934"/>
                    </a:solidFill>
                    <a:latin typeface="Cambria Math" pitchFamily="18" charset="0"/>
                    <a:ea typeface="Cambria Math" pitchFamily="18" charset="0"/>
                  </a:rPr>
                  <a:t>0.19 </a:t>
                </a:r>
                <a14:m>
                  <m:oMath xmlns:m="http://schemas.openxmlformats.org/officeDocument/2006/math">
                    <m:r>
                      <a:rPr lang="en-US" sz="1800" i="1">
                        <a:solidFill>
                          <a:srgbClr val="292934"/>
                        </a:solidFill>
                        <a:latin typeface="Cambria Math" pitchFamily="18" charset="0"/>
                        <a:ea typeface="Cambria Math" pitchFamily="18" charset="0"/>
                      </a:rPr>
                      <m:t>𝑐𝑚</m:t>
                    </m:r>
                  </m:oMath>
                </a14:m>
                <a:endParaRPr lang="en-US" sz="1800" dirty="0">
                  <a:solidFill>
                    <a:srgbClr val="292934"/>
                  </a:solidFill>
                  <a:latin typeface="Cambria Math" pitchFamily="18" charset="0"/>
                  <a:ea typeface="Cambria Math" pitchFamily="18" charset="0"/>
                </a:endParaRPr>
              </a:p>
              <a:p>
                <a:pPr hangingPunct="1">
                  <a:spcBef>
                    <a:spcPts val="450"/>
                  </a:spcBef>
                  <a:buClrTx/>
                  <a:buNone/>
                </a:pPr>
                <a:r>
                  <a:rPr lang="en-US" sz="2000" dirty="0">
                    <a:solidFill>
                      <a:srgbClr val="292934"/>
                    </a:solidFill>
                    <a:latin typeface="Cambria Math" pitchFamily="18" charset="0"/>
                    <a:ea typeface="Cambria Math" pitchFamily="18" charset="0"/>
                  </a:rPr>
                  <a:t>h</a:t>
                </a:r>
                <a:r>
                  <a:rPr lang="en-US" sz="2000" dirty="0">
                    <a:solidFill>
                      <a:srgbClr val="292934"/>
                    </a:solidFill>
                  </a:rPr>
                  <a:t> </a:t>
                </a:r>
                <a:r>
                  <a:rPr lang="en-US" sz="1800" dirty="0">
                    <a:solidFill>
                      <a:srgbClr val="292934"/>
                    </a:solidFill>
                  </a:rPr>
                  <a:t>= absorption length of 193nm laser in </a:t>
                </a:r>
                <a:r>
                  <a:rPr lang="en-US" sz="1800" dirty="0" smtClean="0">
                    <a:solidFill>
                      <a:srgbClr val="292934"/>
                    </a:solidFill>
                  </a:rPr>
                  <a:t>diamond </a:t>
                </a:r>
                <a:r>
                  <a:rPr lang="en-US" sz="1800" dirty="0" smtClean="0">
                    <a:solidFill>
                      <a:schemeClr val="accent1">
                        <a:lumMod val="60000"/>
                        <a:lumOff val="40000"/>
                      </a:schemeClr>
                    </a:solidFill>
                  </a:rPr>
                  <a:t>—————————</a:t>
                </a:r>
                <a:r>
                  <a:rPr lang="en-US" sz="1800" dirty="0">
                    <a:solidFill>
                      <a:schemeClr val="accent1">
                        <a:lumMod val="60000"/>
                        <a:lumOff val="40000"/>
                      </a:schemeClr>
                    </a:solidFill>
                  </a:rPr>
                  <a:t>	</a:t>
                </a:r>
                <a:r>
                  <a:rPr lang="en-US" sz="1800" dirty="0" smtClean="0">
                    <a:solidFill>
                      <a:srgbClr val="292934"/>
                    </a:solidFill>
                    <a:latin typeface="Cambria Math" pitchFamily="18" charset="0"/>
                    <a:ea typeface="Cambria Math" pitchFamily="18" charset="0"/>
                  </a:rPr>
                  <a:t>1.466 * </a:t>
                </a:r>
                <a14:m>
                  <m:oMath xmlns:m="http://schemas.openxmlformats.org/officeDocument/2006/math">
                    <m:sSup>
                      <m:sSupPr>
                        <m:ctrlPr>
                          <a:rPr lang="en-US" sz="1800" i="1" smtClean="0">
                            <a:solidFill>
                              <a:srgbClr val="292934"/>
                            </a:solidFill>
                            <a:latin typeface="Cambria Math"/>
                            <a:ea typeface="Cambria Math" pitchFamily="18" charset="0"/>
                          </a:rPr>
                        </m:ctrlPr>
                      </m:sSupPr>
                      <m:e>
                        <m:r>
                          <a:rPr lang="en-US" sz="1800" b="0" i="1" smtClean="0">
                            <a:solidFill>
                              <a:srgbClr val="292934"/>
                            </a:solidFill>
                            <a:latin typeface="Cambria Math" pitchFamily="18" charset="0"/>
                            <a:ea typeface="Cambria Math" pitchFamily="18" charset="0"/>
                          </a:rPr>
                          <m:t>10</m:t>
                        </m:r>
                      </m:e>
                      <m:sup>
                        <m:r>
                          <a:rPr lang="en-US" sz="1800" b="0" i="1" smtClean="0">
                            <a:solidFill>
                              <a:srgbClr val="292934"/>
                            </a:solidFill>
                            <a:latin typeface="Cambria Math" pitchFamily="18" charset="0"/>
                            <a:ea typeface="Cambria Math" pitchFamily="18" charset="0"/>
                          </a:rPr>
                          <m:t>−5</m:t>
                        </m:r>
                      </m:sup>
                    </m:sSup>
                    <m:r>
                      <a:rPr lang="en-US" sz="1800" i="1">
                        <a:solidFill>
                          <a:srgbClr val="292934"/>
                        </a:solidFill>
                        <a:latin typeface="Cambria Math" pitchFamily="18" charset="0"/>
                        <a:ea typeface="Cambria Math" pitchFamily="18" charset="0"/>
                      </a:rPr>
                      <m:t>𝑐𝑚</m:t>
                    </m:r>
                  </m:oMath>
                </a14:m>
                <a:endParaRPr lang="en-US" sz="1800" dirty="0">
                  <a:solidFill>
                    <a:srgbClr val="292934"/>
                  </a:solidFill>
                  <a:latin typeface="Cambria Math" pitchFamily="18" charset="0"/>
                  <a:ea typeface="Cambria Math" pitchFamily="18" charset="0"/>
                </a:endParaRPr>
              </a:p>
              <a:p>
                <a:pPr hangingPunct="1">
                  <a:spcBef>
                    <a:spcPts val="450"/>
                  </a:spcBef>
                  <a:buClrTx/>
                  <a:buNone/>
                </a:pPr>
                <a:r>
                  <a:rPr lang="en-US" sz="2000" dirty="0">
                    <a:solidFill>
                      <a:srgbClr val="292934"/>
                    </a:solidFill>
                    <a:latin typeface="Cambria Math" pitchFamily="18" charset="0"/>
                    <a:ea typeface="Cambria Math" pitchFamily="18" charset="0"/>
                  </a:rPr>
                  <a:t>d</a:t>
                </a:r>
                <a:r>
                  <a:rPr lang="en-US" sz="2000" dirty="0">
                    <a:solidFill>
                      <a:srgbClr val="292934"/>
                    </a:solidFill>
                  </a:rPr>
                  <a:t> </a:t>
                </a:r>
                <a:r>
                  <a:rPr lang="en-US" sz="1800" dirty="0">
                    <a:solidFill>
                      <a:srgbClr val="292934"/>
                    </a:solidFill>
                  </a:rPr>
                  <a:t>= density of </a:t>
                </a:r>
                <a:r>
                  <a:rPr lang="en-US" sz="1800" dirty="0" smtClean="0">
                    <a:solidFill>
                      <a:srgbClr val="292934"/>
                    </a:solidFill>
                  </a:rPr>
                  <a:t>diamond </a:t>
                </a:r>
                <a:r>
                  <a:rPr lang="en-US" sz="1800" dirty="0" smtClean="0">
                    <a:solidFill>
                      <a:schemeClr val="accent1">
                        <a:lumMod val="60000"/>
                        <a:lumOff val="40000"/>
                      </a:schemeClr>
                    </a:solidFill>
                  </a:rPr>
                  <a:t>————————————————————	</a:t>
                </a:r>
                <a:r>
                  <a:rPr lang="en-US" sz="1800" dirty="0" smtClean="0">
                    <a:solidFill>
                      <a:srgbClr val="292934"/>
                    </a:solidFill>
                    <a:latin typeface="Cambria Math" pitchFamily="18" charset="0"/>
                    <a:ea typeface="Cambria Math" pitchFamily="18" charset="0"/>
                  </a:rPr>
                  <a:t>3.52 </a:t>
                </a:r>
                <a14:m>
                  <m:oMath xmlns:m="http://schemas.openxmlformats.org/officeDocument/2006/math">
                    <m:f>
                      <m:fPr>
                        <m:type m:val="skw"/>
                        <m:ctrlPr>
                          <a:rPr lang="en-US" sz="1800" i="1">
                            <a:solidFill>
                              <a:srgbClr val="292934"/>
                            </a:solidFill>
                            <a:latin typeface="Cambria Math"/>
                          </a:rPr>
                        </m:ctrlPr>
                      </m:fPr>
                      <m:num>
                        <m:r>
                          <a:rPr lang="en-US" sz="1800" b="0" i="1" smtClean="0">
                            <a:solidFill>
                              <a:srgbClr val="292934"/>
                            </a:solidFill>
                            <a:latin typeface="Cambria Math"/>
                          </a:rPr>
                          <m:t>𝑔</m:t>
                        </m:r>
                      </m:num>
                      <m:den>
                        <m:sSup>
                          <m:sSupPr>
                            <m:ctrlPr>
                              <a:rPr lang="en-US" sz="1800" i="1" smtClean="0">
                                <a:solidFill>
                                  <a:srgbClr val="292934"/>
                                </a:solidFill>
                                <a:latin typeface="Cambria Math"/>
                              </a:rPr>
                            </m:ctrlPr>
                          </m:sSupPr>
                          <m:e>
                            <m:r>
                              <a:rPr lang="en-US" sz="1800" b="0" i="1" smtClean="0">
                                <a:solidFill>
                                  <a:srgbClr val="292934"/>
                                </a:solidFill>
                                <a:latin typeface="Cambria Math"/>
                              </a:rPr>
                              <m:t>𝑐𝑚</m:t>
                            </m:r>
                          </m:e>
                          <m:sup>
                            <m:r>
                              <a:rPr lang="en-US" sz="1800" b="0" i="1" smtClean="0">
                                <a:solidFill>
                                  <a:srgbClr val="292934"/>
                                </a:solidFill>
                                <a:latin typeface="Cambria Math"/>
                              </a:rPr>
                              <m:t>3</m:t>
                            </m:r>
                          </m:sup>
                        </m:sSup>
                      </m:den>
                    </m:f>
                  </m:oMath>
                </a14:m>
                <a:endParaRPr lang="en-US" sz="1800" dirty="0">
                  <a:solidFill>
                    <a:srgbClr val="292934"/>
                  </a:solidFill>
                  <a:latin typeface="Cambria Math" pitchFamily="18" charset="0"/>
                  <a:ea typeface="Cambria Math" pitchFamily="18" charset="0"/>
                </a:endParaRPr>
              </a:p>
              <a:p>
                <a:pPr hangingPunct="1">
                  <a:spcBef>
                    <a:spcPts val="450"/>
                  </a:spcBef>
                  <a:buClrTx/>
                  <a:buNone/>
                </a:pPr>
                <a:r>
                  <a:rPr lang="en-US" sz="2000" dirty="0">
                    <a:solidFill>
                      <a:srgbClr val="292934"/>
                    </a:solidFill>
                    <a:latin typeface="Cambria Math" pitchFamily="18" charset="0"/>
                    <a:ea typeface="Cambria Math" pitchFamily="18" charset="0"/>
                  </a:rPr>
                  <a:t>c</a:t>
                </a:r>
                <a:r>
                  <a:rPr lang="en-US" sz="2000" dirty="0">
                    <a:solidFill>
                      <a:srgbClr val="292934"/>
                    </a:solidFill>
                  </a:rPr>
                  <a:t> </a:t>
                </a:r>
                <a:r>
                  <a:rPr lang="en-US" sz="1800" dirty="0">
                    <a:solidFill>
                      <a:srgbClr val="292934"/>
                    </a:solidFill>
                  </a:rPr>
                  <a:t>= specific heat capacity of </a:t>
                </a:r>
                <a:r>
                  <a:rPr lang="en-US" sz="1800" dirty="0" smtClean="0">
                    <a:solidFill>
                      <a:srgbClr val="292934"/>
                    </a:solidFill>
                  </a:rPr>
                  <a:t>diamond </a:t>
                </a:r>
                <a:r>
                  <a:rPr lang="en-US" sz="1800" dirty="0" smtClean="0">
                    <a:solidFill>
                      <a:schemeClr val="accent1">
                        <a:lumMod val="60000"/>
                        <a:lumOff val="40000"/>
                      </a:schemeClr>
                    </a:solidFill>
                  </a:rPr>
                  <a:t>——————————————</a:t>
                </a:r>
                <a:r>
                  <a:rPr lang="en-US" sz="1800" dirty="0" smtClean="0">
                    <a:solidFill>
                      <a:srgbClr val="292934"/>
                    </a:solidFill>
                  </a:rPr>
                  <a:t>	</a:t>
                </a:r>
                <a:r>
                  <a:rPr lang="en-US" sz="1800" dirty="0" smtClean="0">
                    <a:solidFill>
                      <a:srgbClr val="292934"/>
                    </a:solidFill>
                    <a:latin typeface="Cambria Math" pitchFamily="18" charset="0"/>
                    <a:ea typeface="Cambria Math" pitchFamily="18" charset="0"/>
                  </a:rPr>
                  <a:t>2.1</a:t>
                </a:r>
                <a:r>
                  <a:rPr lang="en-US" sz="1800" dirty="0" smtClean="0">
                    <a:solidFill>
                      <a:srgbClr val="292934"/>
                    </a:solidFill>
                    <a:latin typeface="Cambria Math" pitchFamily="18" charset="0"/>
                    <a:ea typeface="Cambria Math" pitchFamily="18" charset="0"/>
                  </a:rPr>
                  <a:t> </a:t>
                </a:r>
                <a14:m>
                  <m:oMath xmlns:m="http://schemas.openxmlformats.org/officeDocument/2006/math">
                    <m:f>
                      <m:fPr>
                        <m:type m:val="skw"/>
                        <m:ctrlPr>
                          <a:rPr lang="en-US" sz="1800" i="1">
                            <a:solidFill>
                              <a:srgbClr val="292934"/>
                            </a:solidFill>
                            <a:latin typeface="Cambria Math"/>
                          </a:rPr>
                        </m:ctrlPr>
                      </m:fPr>
                      <m:num>
                        <m:r>
                          <a:rPr lang="en-US" sz="1800" i="1">
                            <a:solidFill>
                              <a:srgbClr val="292934"/>
                            </a:solidFill>
                            <a:latin typeface="Cambria Math"/>
                          </a:rPr>
                          <m:t>𝐽</m:t>
                        </m:r>
                      </m:num>
                      <m:den>
                        <m:r>
                          <a:rPr lang="en-US" sz="1800" i="1">
                            <a:solidFill>
                              <a:srgbClr val="292934"/>
                            </a:solidFill>
                            <a:latin typeface="Cambria Math"/>
                          </a:rPr>
                          <m:t>𝑔𝐾</m:t>
                        </m:r>
                      </m:den>
                    </m:f>
                    <m:r>
                      <a:rPr lang="en-US" sz="1800" i="1">
                        <a:solidFill>
                          <a:srgbClr val="292934"/>
                        </a:solidFill>
                        <a:latin typeface="Cambria Math"/>
                      </a:rPr>
                      <m:t> </m:t>
                    </m:r>
                  </m:oMath>
                </a14:m>
                <a:endParaRPr lang="en-US" sz="1800" dirty="0" smtClean="0">
                  <a:solidFill>
                    <a:srgbClr val="292934"/>
                  </a:solidFill>
                  <a:latin typeface="Cambria Math" pitchFamily="18" charset="0"/>
                  <a:ea typeface="Cambria Math" pitchFamily="18" charset="0"/>
                </a:endParaRPr>
              </a:p>
              <a:p>
                <a:pPr hangingPunct="1">
                  <a:spcBef>
                    <a:spcPts val="450"/>
                  </a:spcBef>
                  <a:buClrTx/>
                  <a:buNone/>
                </a:pPr>
                <a:r>
                  <a:rPr lang="en-US" sz="2000" dirty="0" smtClean="0">
                    <a:solidFill>
                      <a:srgbClr val="292934"/>
                    </a:solidFill>
                    <a:latin typeface="Cambria Math" pitchFamily="18" charset="0"/>
                    <a:ea typeface="Cambria Math" pitchFamily="18" charset="0"/>
                  </a:rPr>
                  <a:t>s </a:t>
                </a:r>
                <a:r>
                  <a:rPr lang="en-US" sz="1800" dirty="0" smtClean="0">
                    <a:solidFill>
                      <a:srgbClr val="292934"/>
                    </a:solidFill>
                    <a:ea typeface="Cambria Math" pitchFamily="18" charset="0"/>
                  </a:rPr>
                  <a:t>= bond association energy </a:t>
                </a:r>
                <a:r>
                  <a:rPr lang="en-US" sz="1800" dirty="0" smtClean="0">
                    <a:solidFill>
                      <a:schemeClr val="accent1">
                        <a:lumMod val="60000"/>
                        <a:lumOff val="40000"/>
                      </a:schemeClr>
                    </a:solidFill>
                  </a:rPr>
                  <a:t>——————————————————</a:t>
                </a:r>
                <a:r>
                  <a:rPr lang="en-US" sz="1800" dirty="0" smtClean="0">
                    <a:solidFill>
                      <a:srgbClr val="292934"/>
                    </a:solidFill>
                  </a:rPr>
                  <a:t>	</a:t>
                </a:r>
                <a14:m>
                  <m:oMath xmlns:m="http://schemas.openxmlformats.org/officeDocument/2006/math">
                    <m:r>
                      <a:rPr lang="en-US" sz="1800" b="0" i="1" smtClean="0">
                        <a:solidFill>
                          <a:srgbClr val="292934"/>
                        </a:solidFill>
                        <a:latin typeface="Cambria Math"/>
                      </a:rPr>
                      <m:t>5.8</m:t>
                    </m:r>
                    <m:r>
                      <a:rPr lang="en-US" sz="1800" b="0" i="1" smtClean="0">
                        <a:solidFill>
                          <a:srgbClr val="292934"/>
                        </a:solidFill>
                        <a:latin typeface="Cambria Math"/>
                      </a:rPr>
                      <m:t>7</m:t>
                    </m:r>
                    <m:r>
                      <a:rPr lang="en-US" sz="1800" b="0" i="1" smtClean="0">
                        <a:solidFill>
                          <a:srgbClr val="292934"/>
                        </a:solidFill>
                        <a:latin typeface="Cambria Math"/>
                      </a:rPr>
                      <m:t> ∗ </m:t>
                    </m:r>
                    <m:sSup>
                      <m:sSupPr>
                        <m:ctrlPr>
                          <a:rPr lang="en-US" sz="1800" b="0" i="1" smtClean="0">
                            <a:solidFill>
                              <a:srgbClr val="292934"/>
                            </a:solidFill>
                            <a:latin typeface="Cambria Math"/>
                          </a:rPr>
                        </m:ctrlPr>
                      </m:sSupPr>
                      <m:e>
                        <m:r>
                          <a:rPr lang="en-US" sz="1800" b="0" i="1" smtClean="0">
                            <a:solidFill>
                              <a:srgbClr val="292934"/>
                            </a:solidFill>
                            <a:latin typeface="Cambria Math"/>
                          </a:rPr>
                          <m:t>10</m:t>
                        </m:r>
                      </m:e>
                      <m:sup>
                        <m:r>
                          <a:rPr lang="en-US" sz="1800" b="0" i="1" smtClean="0">
                            <a:solidFill>
                              <a:srgbClr val="292934"/>
                            </a:solidFill>
                            <a:latin typeface="Cambria Math"/>
                          </a:rPr>
                          <m:t>4</m:t>
                        </m:r>
                      </m:sup>
                    </m:sSup>
                    <m:r>
                      <a:rPr lang="en-US" sz="1800" b="0" i="1" smtClean="0">
                        <a:solidFill>
                          <a:srgbClr val="292934"/>
                        </a:solidFill>
                        <a:latin typeface="Cambria Math"/>
                      </a:rPr>
                      <m:t> </m:t>
                    </m:r>
                    <m:f>
                      <m:fPr>
                        <m:type m:val="skw"/>
                        <m:ctrlPr>
                          <a:rPr lang="en-US" sz="1800" b="0" i="1" smtClean="0">
                            <a:solidFill>
                              <a:srgbClr val="292934"/>
                            </a:solidFill>
                            <a:latin typeface="Cambria Math"/>
                          </a:rPr>
                        </m:ctrlPr>
                      </m:fPr>
                      <m:num>
                        <m:r>
                          <a:rPr lang="en-US" sz="1800" b="0" i="1" smtClean="0">
                            <a:solidFill>
                              <a:srgbClr val="292934"/>
                            </a:solidFill>
                            <a:latin typeface="Cambria Math"/>
                          </a:rPr>
                          <m:t>𝐽</m:t>
                        </m:r>
                      </m:num>
                      <m:den>
                        <m:r>
                          <a:rPr lang="en-US" sz="1800" b="0" i="1" smtClean="0">
                            <a:solidFill>
                              <a:srgbClr val="292934"/>
                            </a:solidFill>
                            <a:latin typeface="Cambria Math"/>
                          </a:rPr>
                          <m:t>𝑔</m:t>
                        </m:r>
                      </m:den>
                    </m:f>
                  </m:oMath>
                </a14:m>
                <a:endParaRPr lang="en-US" sz="1800" dirty="0" smtClean="0">
                  <a:solidFill>
                    <a:srgbClr val="292934"/>
                  </a:solidFill>
                  <a:latin typeface="Cambria Math" pitchFamily="18" charset="0"/>
                  <a:ea typeface="Cambria Math" pitchFamily="18" charset="0"/>
                </a:endParaRPr>
              </a:p>
              <a:p>
                <a:pPr hangingPunct="1">
                  <a:spcBef>
                    <a:spcPts val="450"/>
                  </a:spcBef>
                  <a:buClrTx/>
                  <a:buNone/>
                </a:pPr>
                <a14:m>
                  <m:oMath xmlns:m="http://schemas.openxmlformats.org/officeDocument/2006/math">
                    <m:sSub>
                      <m:sSubPr>
                        <m:ctrlPr>
                          <a:rPr lang="en-US" sz="2000" i="1" dirty="0">
                            <a:solidFill>
                              <a:srgbClr val="292934"/>
                            </a:solidFill>
                            <a:latin typeface="Cambria Math"/>
                            <a:ea typeface="Cambria Math" pitchFamily="18" charset="0"/>
                          </a:rPr>
                        </m:ctrlPr>
                      </m:sSubPr>
                      <m:e>
                        <m:r>
                          <a:rPr lang="en-US" sz="2000" i="1" dirty="0">
                            <a:solidFill>
                              <a:srgbClr val="292934"/>
                            </a:solidFill>
                            <a:latin typeface="Cambria Math"/>
                            <a:ea typeface="Cambria Math" pitchFamily="18" charset="0"/>
                          </a:rPr>
                          <m:t>𝑇</m:t>
                        </m:r>
                      </m:e>
                      <m:sub>
                        <m:r>
                          <a:rPr lang="en-US" sz="2000" i="1" dirty="0">
                            <a:solidFill>
                              <a:srgbClr val="292934"/>
                            </a:solidFill>
                            <a:latin typeface="Cambria Math"/>
                            <a:ea typeface="Cambria Math" pitchFamily="18" charset="0"/>
                          </a:rPr>
                          <m:t>𝑠𝑢𝑏</m:t>
                        </m:r>
                      </m:sub>
                    </m:sSub>
                  </m:oMath>
                </a14:m>
                <a:r>
                  <a:rPr lang="en-US" sz="1800" dirty="0" smtClean="0">
                    <a:solidFill>
                      <a:srgbClr val="292934"/>
                    </a:solidFill>
                  </a:rPr>
                  <a:t> </a:t>
                </a:r>
                <a:r>
                  <a:rPr lang="en-US" sz="1800" dirty="0">
                    <a:solidFill>
                      <a:srgbClr val="292934"/>
                    </a:solidFill>
                  </a:rPr>
                  <a:t>= minimum temperature of </a:t>
                </a:r>
                <a:r>
                  <a:rPr lang="en-US" sz="1800" dirty="0" smtClean="0">
                    <a:solidFill>
                      <a:srgbClr val="292934"/>
                    </a:solidFill>
                  </a:rPr>
                  <a:t>sublimation </a:t>
                </a:r>
                <a:r>
                  <a:rPr lang="en-US" sz="1800" dirty="0" smtClean="0">
                    <a:solidFill>
                      <a:schemeClr val="accent1">
                        <a:lumMod val="60000"/>
                        <a:lumOff val="40000"/>
                      </a:schemeClr>
                    </a:solidFill>
                  </a:rPr>
                  <a:t>———————————</a:t>
                </a:r>
                <a:r>
                  <a:rPr lang="en-US" sz="1800" dirty="0" smtClean="0">
                    <a:solidFill>
                      <a:srgbClr val="292934"/>
                    </a:solidFill>
                  </a:rPr>
                  <a:t>	</a:t>
                </a:r>
                <a:r>
                  <a:rPr lang="en-US" sz="1800" dirty="0" smtClean="0">
                    <a:solidFill>
                      <a:srgbClr val="292934"/>
                    </a:solidFill>
                    <a:latin typeface="Cambria Math" pitchFamily="18" charset="0"/>
                    <a:ea typeface="Cambria Math" pitchFamily="18" charset="0"/>
                  </a:rPr>
                  <a:t>4200 </a:t>
                </a:r>
                <a:r>
                  <a:rPr lang="en-US" sz="1800" dirty="0">
                    <a:solidFill>
                      <a:srgbClr val="292934"/>
                    </a:solidFill>
                    <a:latin typeface="Cambria Math" pitchFamily="18" charset="0"/>
                    <a:ea typeface="Cambria Math" pitchFamily="18" charset="0"/>
                  </a:rPr>
                  <a:t>K</a:t>
                </a:r>
              </a:p>
              <a:p>
                <a:pPr hangingPunct="1">
                  <a:spcBef>
                    <a:spcPts val="450"/>
                  </a:spcBef>
                  <a:buClrTx/>
                  <a:buNone/>
                </a:pPr>
                <a14:m>
                  <m:oMath xmlns:m="http://schemas.openxmlformats.org/officeDocument/2006/math">
                    <m:sSub>
                      <m:sSubPr>
                        <m:ctrlPr>
                          <a:rPr lang="en-US" sz="2000" i="1" dirty="0">
                            <a:solidFill>
                              <a:srgbClr val="292934"/>
                            </a:solidFill>
                            <a:latin typeface="Cambria Math"/>
                            <a:ea typeface="Cambria Math" pitchFamily="18" charset="0"/>
                          </a:rPr>
                        </m:ctrlPr>
                      </m:sSubPr>
                      <m:e>
                        <m:r>
                          <a:rPr lang="en-US" sz="2000" i="1" dirty="0">
                            <a:solidFill>
                              <a:srgbClr val="292934"/>
                            </a:solidFill>
                            <a:latin typeface="Cambria Math"/>
                            <a:ea typeface="Cambria Math" pitchFamily="18" charset="0"/>
                          </a:rPr>
                          <m:t>𝑇</m:t>
                        </m:r>
                      </m:e>
                      <m:sub>
                        <m:r>
                          <a:rPr lang="en-US" sz="2000" i="1" dirty="0">
                            <a:solidFill>
                              <a:srgbClr val="292934"/>
                            </a:solidFill>
                            <a:latin typeface="Cambria Math"/>
                            <a:ea typeface="Cambria Math" pitchFamily="18" charset="0"/>
                          </a:rPr>
                          <m:t>0</m:t>
                        </m:r>
                      </m:sub>
                    </m:sSub>
                  </m:oMath>
                </a14:m>
                <a:r>
                  <a:rPr lang="en-US" sz="1800" dirty="0" smtClean="0">
                    <a:solidFill>
                      <a:srgbClr val="292934"/>
                    </a:solidFill>
                  </a:rPr>
                  <a:t> </a:t>
                </a:r>
                <a:r>
                  <a:rPr lang="en-US" sz="1800" dirty="0">
                    <a:solidFill>
                      <a:srgbClr val="292934"/>
                    </a:solidFill>
                  </a:rPr>
                  <a:t>= initial/room </a:t>
                </a:r>
                <a:r>
                  <a:rPr lang="en-US" sz="1800" dirty="0" smtClean="0">
                    <a:solidFill>
                      <a:srgbClr val="292934"/>
                    </a:solidFill>
                  </a:rPr>
                  <a:t>temperature </a:t>
                </a:r>
                <a:r>
                  <a:rPr lang="en-US" sz="1800" dirty="0" smtClean="0">
                    <a:solidFill>
                      <a:schemeClr val="accent1">
                        <a:lumMod val="60000"/>
                        <a:lumOff val="40000"/>
                      </a:schemeClr>
                    </a:solidFill>
                  </a:rPr>
                  <a:t>—————————————————</a:t>
                </a:r>
                <a:r>
                  <a:rPr lang="en-US" sz="1800" dirty="0" smtClean="0">
                    <a:solidFill>
                      <a:srgbClr val="292934"/>
                    </a:solidFill>
                  </a:rPr>
                  <a:t>	</a:t>
                </a:r>
                <a:r>
                  <a:rPr lang="en-US" sz="1800" dirty="0" smtClean="0">
                    <a:solidFill>
                      <a:srgbClr val="292934"/>
                    </a:solidFill>
                    <a:latin typeface="Cambria Math" pitchFamily="18" charset="0"/>
                    <a:ea typeface="Cambria Math" pitchFamily="18" charset="0"/>
                  </a:rPr>
                  <a:t>300 </a:t>
                </a:r>
                <a:r>
                  <a:rPr lang="en-US" sz="1800" dirty="0">
                    <a:solidFill>
                      <a:srgbClr val="292934"/>
                    </a:solidFill>
                    <a:latin typeface="Cambria Math" pitchFamily="18" charset="0"/>
                    <a:ea typeface="Cambria Math" pitchFamily="18" charset="0"/>
                  </a:rPr>
                  <a:t>K</a:t>
                </a:r>
              </a:p>
              <a:p>
                <a:endParaRPr lang="en-US" sz="18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92112" y="1909762"/>
                <a:ext cx="9074150" cy="5375275"/>
              </a:xfrm>
              <a:blipFill rotWithShape="1">
                <a:blip r:embed="rId3"/>
                <a:stretch>
                  <a:fillRect l="-604" t="-1020" r="-37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A49FF1E2-3C4C-4998-B46A-289AA5D76435}" type="slidenum">
              <a:rPr lang="en-US" smtClean="0"/>
              <a:pPr>
                <a:defRPr/>
              </a:pPr>
              <a:t>12</a:t>
            </a:fld>
            <a:endParaRPr lang="en-US"/>
          </a:p>
        </p:txBody>
      </p:sp>
      <p:sp>
        <p:nvSpPr>
          <p:cNvPr id="5" name="Oval 4"/>
          <p:cNvSpPr/>
          <p:nvPr/>
        </p:nvSpPr>
        <p:spPr>
          <a:xfrm>
            <a:off x="6990257" y="2077319"/>
            <a:ext cx="2057400" cy="457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c 5"/>
          <p:cNvSpPr/>
          <p:nvPr/>
        </p:nvSpPr>
        <p:spPr>
          <a:xfrm flipV="1">
            <a:off x="6990257" y="1715369"/>
            <a:ext cx="2057400" cy="1181100"/>
          </a:xfrm>
          <a:prstGeom prst="arc">
            <a:avLst>
              <a:gd name="adj1" fmla="val 10674140"/>
              <a:gd name="adj2" fmla="val 21568101"/>
            </a:avLst>
          </a:prstGeom>
          <a:solidFill>
            <a:schemeClr val="accent1">
              <a:lumMod val="60000"/>
              <a:lumOff val="40000"/>
            </a:schemeClr>
          </a:solidFill>
          <a:effectLst>
            <a:reflection blurRad="6350" stA="52000" endA="300" endPos="35000" dir="5400000" sy="-100000" algn="bl" rotWithShape="0"/>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8" name="Straight Connector 7"/>
          <p:cNvCxnSpPr/>
          <p:nvPr/>
        </p:nvCxnSpPr>
        <p:spPr>
          <a:xfrm>
            <a:off x="8018957" y="2305919"/>
            <a:ext cx="0" cy="590550"/>
          </a:xfrm>
          <a:prstGeom prst="line">
            <a:avLst/>
          </a:prstGeom>
          <a:effectLst>
            <a:outerShdw blurRad="50800" dist="38100" algn="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8018957" y="2077319"/>
            <a:ext cx="190500" cy="228600"/>
          </a:xfrm>
          <a:prstGeom prst="line">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2" name="Straight Connector 11"/>
          <p:cNvCxnSpPr>
            <a:endCxn id="5" idx="6"/>
          </p:cNvCxnSpPr>
          <p:nvPr/>
        </p:nvCxnSpPr>
        <p:spPr>
          <a:xfrm>
            <a:off x="8018957" y="2305919"/>
            <a:ext cx="1028700" cy="0"/>
          </a:xfrm>
          <a:prstGeom prst="line">
            <a:avLst/>
          </a:prstGeom>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8734751" y="1715369"/>
            <a:ext cx="312906" cy="349968"/>
          </a:xfrm>
          <a:prstGeom prst="rect">
            <a:avLst/>
          </a:prstGeom>
          <a:noFill/>
        </p:spPr>
        <p:txBody>
          <a:bodyPr wrap="none" rtlCol="0">
            <a:spAutoFit/>
          </a:bodyPr>
          <a:lstStyle/>
          <a:p>
            <a:r>
              <a:rPr lang="en-US" dirty="0" smtClean="0">
                <a:solidFill>
                  <a:schemeClr val="tx2"/>
                </a:solidFill>
              </a:rPr>
              <a:t>a</a:t>
            </a:r>
            <a:endParaRPr lang="en-US" dirty="0">
              <a:solidFill>
                <a:schemeClr val="tx2"/>
              </a:solidFill>
            </a:endParaRPr>
          </a:p>
        </p:txBody>
      </p:sp>
      <p:sp>
        <p:nvSpPr>
          <p:cNvPr id="16" name="TextBox 15"/>
          <p:cNvSpPr txBox="1"/>
          <p:nvPr/>
        </p:nvSpPr>
        <p:spPr>
          <a:xfrm>
            <a:off x="9496751" y="2130935"/>
            <a:ext cx="312906" cy="349968"/>
          </a:xfrm>
          <a:prstGeom prst="rect">
            <a:avLst/>
          </a:prstGeom>
          <a:noFill/>
        </p:spPr>
        <p:txBody>
          <a:bodyPr wrap="none" rtlCol="0">
            <a:spAutoFit/>
          </a:bodyPr>
          <a:lstStyle/>
          <a:p>
            <a:r>
              <a:rPr lang="en-US" dirty="0">
                <a:solidFill>
                  <a:schemeClr val="tx2"/>
                </a:solidFill>
              </a:rPr>
              <a:t>b</a:t>
            </a:r>
          </a:p>
        </p:txBody>
      </p:sp>
      <p:sp>
        <p:nvSpPr>
          <p:cNvPr id="17" name="TextBox 16"/>
          <p:cNvSpPr txBox="1"/>
          <p:nvPr/>
        </p:nvSpPr>
        <p:spPr>
          <a:xfrm>
            <a:off x="9047657" y="2896469"/>
            <a:ext cx="312906" cy="349968"/>
          </a:xfrm>
          <a:prstGeom prst="rect">
            <a:avLst/>
          </a:prstGeom>
          <a:noFill/>
        </p:spPr>
        <p:txBody>
          <a:bodyPr wrap="none" rtlCol="0">
            <a:spAutoFit/>
          </a:bodyPr>
          <a:lstStyle/>
          <a:p>
            <a:r>
              <a:rPr lang="en-US" dirty="0">
                <a:solidFill>
                  <a:schemeClr val="tx2"/>
                </a:solidFill>
              </a:rPr>
              <a:t>h</a:t>
            </a:r>
          </a:p>
        </p:txBody>
      </p:sp>
      <p:cxnSp>
        <p:nvCxnSpPr>
          <p:cNvPr id="21" name="Curved Connector 20"/>
          <p:cNvCxnSpPr>
            <a:stCxn id="5" idx="6"/>
            <a:endCxn id="16" idx="3"/>
          </p:cNvCxnSpPr>
          <p:nvPr/>
        </p:nvCxnSpPr>
        <p:spPr>
          <a:xfrm>
            <a:off x="9047657" y="2305919"/>
            <a:ext cx="762000" cy="12700"/>
          </a:xfrm>
          <a:prstGeom prst="curvedConnector5">
            <a:avLst>
              <a:gd name="adj1" fmla="val 29468"/>
              <a:gd name="adj2" fmla="val 3177827"/>
              <a:gd name="adj3" fmla="val 13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urved Connector 22"/>
          <p:cNvCxnSpPr>
            <a:endCxn id="17" idx="2"/>
          </p:cNvCxnSpPr>
          <p:nvPr/>
        </p:nvCxnSpPr>
        <p:spPr>
          <a:xfrm>
            <a:off x="8114207" y="2896469"/>
            <a:ext cx="1089903" cy="349968"/>
          </a:xfrm>
          <a:prstGeom prst="curvedConnector4">
            <a:avLst>
              <a:gd name="adj1" fmla="val 42823"/>
              <a:gd name="adj2" fmla="val 16532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Curved Connector 24"/>
          <p:cNvCxnSpPr>
            <a:endCxn id="13" idx="3"/>
          </p:cNvCxnSpPr>
          <p:nvPr/>
        </p:nvCxnSpPr>
        <p:spPr>
          <a:xfrm flipV="1">
            <a:off x="8209457" y="1890353"/>
            <a:ext cx="838200" cy="174984"/>
          </a:xfrm>
          <a:prstGeom prst="curvedConnector5">
            <a:avLst>
              <a:gd name="adj1" fmla="val 31335"/>
              <a:gd name="adj2" fmla="val 330641"/>
              <a:gd name="adj3" fmla="val 127273"/>
            </a:avLst>
          </a:prstGeom>
          <a:ln>
            <a:tailEnd type="arrow"/>
          </a:ln>
        </p:spPr>
        <p:style>
          <a:lnRef idx="2">
            <a:schemeClr val="accent1"/>
          </a:lnRef>
          <a:fillRef idx="0">
            <a:schemeClr val="accent1"/>
          </a:fillRef>
          <a:effectRef idx="1">
            <a:schemeClr val="accent1"/>
          </a:effectRef>
          <a:fontRef idx="minor">
            <a:schemeClr val="tx1"/>
          </a:fontRef>
        </p:style>
      </p:cxnSp>
      <p:sp>
        <p:nvSpPr>
          <p:cNvPr id="11275" name="TextBox 11274"/>
          <p:cNvSpPr txBox="1"/>
          <p:nvPr/>
        </p:nvSpPr>
        <p:spPr>
          <a:xfrm>
            <a:off x="4780457" y="1443692"/>
            <a:ext cx="955711" cy="435825"/>
          </a:xfrm>
          <a:prstGeom prst="rect">
            <a:avLst/>
          </a:prstGeom>
          <a:noFill/>
        </p:spPr>
        <p:txBody>
          <a:bodyPr wrap="none" rtlCol="0">
            <a:spAutoFit/>
          </a:bodyPr>
          <a:lstStyle/>
          <a:p>
            <a:r>
              <a:rPr lang="en-US" sz="2400" dirty="0" smtClean="0">
                <a:effectLst>
                  <a:outerShdw blurRad="38100" dist="38100" dir="2700000" algn="tl">
                    <a:srgbClr val="000000">
                      <a:alpha val="43137"/>
                    </a:srgbClr>
                  </a:outerShdw>
                </a:effectLst>
              </a:rPr>
              <a:t>Laser</a:t>
            </a:r>
            <a:endParaRPr lang="en-US" sz="240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007" y="1668461"/>
            <a:ext cx="4850417" cy="348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3" name="Rectangle 1"/>
          <p:cNvSpPr>
            <a:spLocks noGrp="1" noChangeArrowheads="1"/>
          </p:cNvSpPr>
          <p:nvPr>
            <p:ph type="title"/>
          </p:nvPr>
        </p:nvSpPr>
        <p:spPr>
          <a:xfrm>
            <a:off x="503238" y="301625"/>
            <a:ext cx="9067800" cy="1258888"/>
          </a:xfrm>
        </p:spPr>
        <p:txBody>
          <a:bodyPr/>
          <a:lstStyle/>
          <a:p>
            <a:pPr defTabSz="1007943" eaLnBrk="1" fontAlgn="auto" hangingPunct="1">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US" dirty="0"/>
              <a:t>Summary</a:t>
            </a:r>
          </a:p>
        </p:txBody>
      </p:sp>
      <p:sp>
        <p:nvSpPr>
          <p:cNvPr id="19459" name="Rectangle 2"/>
          <p:cNvSpPr>
            <a:spLocks noGrp="1" noChangeArrowheads="1"/>
          </p:cNvSpPr>
          <p:nvPr>
            <p:ph idx="1"/>
          </p:nvPr>
        </p:nvSpPr>
        <p:spPr>
          <a:xfrm>
            <a:off x="503238" y="1768475"/>
            <a:ext cx="9067800" cy="4986338"/>
          </a:xfrm>
        </p:spPr>
        <p:txBody>
          <a:bodyPr/>
          <a:lstStyle/>
          <a:p>
            <a:pPr marL="317500" indent="-457200" eaLnBrk="1" hangingPunct="1">
              <a:buSzPct val="125000"/>
              <a:buFont typeface="Arial" charset="0"/>
              <a:buBlip>
                <a:blip r:embed="rId4"/>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sz="2400" dirty="0" smtClean="0"/>
              <a:t>The Standard Model</a:t>
            </a:r>
          </a:p>
          <a:p>
            <a:pPr marL="619125" lvl="1" indent="-457200" eaLnBrk="1" hangingPunct="1">
              <a:buSzPct val="100000"/>
              <a:buFont typeface="Arial" charset="0"/>
              <a:buBlip>
                <a:blip r:embed="rId5"/>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sz="1800" dirty="0" smtClean="0"/>
              <a:t>Six quarks</a:t>
            </a:r>
          </a:p>
          <a:p>
            <a:pPr marL="619125" lvl="1" indent="-457200" eaLnBrk="1" hangingPunct="1">
              <a:buSzPct val="100000"/>
              <a:buFont typeface="Arial" charset="0"/>
              <a:buBlip>
                <a:blip r:embed="rId5"/>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sz="1800" dirty="0" smtClean="0"/>
              <a:t>Six leptons</a:t>
            </a:r>
          </a:p>
          <a:p>
            <a:pPr marL="619125" lvl="1" indent="-457200" eaLnBrk="1" hangingPunct="1">
              <a:buSzPct val="100000"/>
              <a:buFont typeface="Arial" charset="0"/>
              <a:buBlip>
                <a:blip r:embed="rId5"/>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sz="1800" dirty="0" smtClean="0"/>
              <a:t>Four forces</a:t>
            </a:r>
          </a:p>
          <a:p>
            <a:pPr marL="317500" indent="-457200" eaLnBrk="1" hangingPunct="1">
              <a:buSzPct val="125000"/>
              <a:buFont typeface="Arial" charset="0"/>
              <a:buBlip>
                <a:blip r:embed="rId4"/>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sz="2400" dirty="0" smtClean="0"/>
              <a:t>Accelerators and Detectors</a:t>
            </a:r>
          </a:p>
          <a:p>
            <a:pPr marL="619125" lvl="1" indent="-457200" eaLnBrk="1" hangingPunct="1">
              <a:buSzPct val="100000"/>
              <a:buFont typeface="Arial" charset="0"/>
              <a:buBlip>
                <a:blip r:embed="rId5"/>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sz="1800" dirty="0" smtClean="0"/>
              <a:t>Particle collisions</a:t>
            </a:r>
          </a:p>
          <a:p>
            <a:pPr marL="619125" lvl="1" indent="-457200" eaLnBrk="1" hangingPunct="1">
              <a:buSzPct val="100000"/>
              <a:buFont typeface="Arial" charset="0"/>
              <a:buBlip>
                <a:blip r:embed="rId5"/>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sz="1800" dirty="0" smtClean="0"/>
              <a:t>Linear and synchrotron</a:t>
            </a:r>
          </a:p>
          <a:p>
            <a:pPr marL="317500" indent="-457200" eaLnBrk="1" hangingPunct="1">
              <a:buSzPct val="125000"/>
              <a:buFont typeface="Arial" charset="0"/>
              <a:buBlip>
                <a:blip r:embed="rId4"/>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sz="2400" dirty="0" smtClean="0"/>
              <a:t>The Higgs Boson</a:t>
            </a:r>
          </a:p>
          <a:p>
            <a:pPr marL="619125" lvl="1" indent="-457200" eaLnBrk="1" hangingPunct="1">
              <a:buSzPct val="100000"/>
              <a:buBlip>
                <a:blip r:embed="rId5"/>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sz="1800" dirty="0"/>
              <a:t>Generates </a:t>
            </a:r>
            <a:r>
              <a:rPr lang="en-US" sz="1800" dirty="0" smtClean="0"/>
              <a:t>mass of fundamental particles</a:t>
            </a:r>
            <a:endParaRPr lang="en-US" sz="1800" dirty="0" smtClean="0"/>
          </a:p>
          <a:p>
            <a:pPr marL="317500" indent="-457200" eaLnBrk="1" hangingPunct="1">
              <a:buSzPct val="125000"/>
              <a:buFont typeface="Arial" charset="0"/>
              <a:buBlip>
                <a:blip r:embed="rId4"/>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sz="2400" dirty="0" err="1" smtClean="0"/>
              <a:t>GlueX</a:t>
            </a:r>
            <a:endParaRPr lang="en-US" sz="2400" dirty="0" smtClean="0"/>
          </a:p>
          <a:p>
            <a:pPr marL="619125" lvl="1" indent="-457200" eaLnBrk="1" hangingPunct="1">
              <a:buSzPct val="100000"/>
              <a:buFont typeface="Arial" charset="0"/>
              <a:buBlip>
                <a:blip r:embed="rId5"/>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sz="1800" dirty="0" smtClean="0"/>
              <a:t>Observation of the properties of gluons</a:t>
            </a:r>
          </a:p>
          <a:p>
            <a:pPr marL="317500" indent="-457200" eaLnBrk="1" hangingPunct="1">
              <a:buSzPct val="125000"/>
              <a:buFont typeface="Arial" charset="0"/>
              <a:buBlip>
                <a:blip r:embed="rId4"/>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sz="2400" dirty="0" smtClean="0"/>
              <a:t>Laser Ablation</a:t>
            </a:r>
          </a:p>
          <a:p>
            <a:pPr marL="619125" lvl="1" indent="-457200" eaLnBrk="1" hangingPunct="1">
              <a:buSzPct val="100000"/>
              <a:buFont typeface="Arial" charset="0"/>
              <a:buBlip>
                <a:blip r:embed="rId5"/>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sz="1800" dirty="0" smtClean="0"/>
              <a:t>Thinning diamonds</a:t>
            </a:r>
          </a:p>
        </p:txBody>
      </p:sp>
      <p:sp>
        <p:nvSpPr>
          <p:cNvPr id="3" name="Slide Number Placeholder 2"/>
          <p:cNvSpPr>
            <a:spLocks noGrp="1"/>
          </p:cNvSpPr>
          <p:nvPr>
            <p:ph type="sldNum" sz="quarter" idx="12"/>
          </p:nvPr>
        </p:nvSpPr>
        <p:spPr/>
        <p:txBody>
          <a:bodyPr/>
          <a:lstStyle/>
          <a:p>
            <a:pPr>
              <a:defRPr/>
            </a:pPr>
            <a:fld id="{A49FF1E2-3C4C-4998-B46A-289AA5D76435}" type="slidenum">
              <a:rPr lang="en-US" smtClean="0"/>
              <a:pPr>
                <a:defRPr/>
              </a:pPr>
              <a:t>13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pPr defTabSz="1007943" eaLnBrk="1" fontAlgn="auto" hangingPunct="1">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US" dirty="0"/>
              <a:t>Questions?</a:t>
            </a:r>
          </a:p>
        </p:txBody>
      </p:sp>
      <p:sp>
        <p:nvSpPr>
          <p:cNvPr id="2" name="Content Placeholder 1"/>
          <p:cNvSpPr>
            <a:spLocks noGrp="1"/>
          </p:cNvSpPr>
          <p:nvPr>
            <p:ph idx="1"/>
          </p:nvPr>
        </p:nvSpPr>
        <p:spPr/>
        <p:txBody>
          <a:bodyPr rtlCol="0">
            <a:normAutofit/>
          </a:bodyPr>
          <a:lstStyle/>
          <a:p>
            <a:pPr marL="0" indent="0" algn="ctr" defTabSz="1007943" eaLnBrk="1" fontAlgn="auto" hangingPunct="1">
              <a:spcAft>
                <a:spcPts val="0"/>
              </a:spcAft>
              <a:buFont typeface="Arial" pitchFamily="34" charset="0"/>
              <a:buNone/>
              <a:defRPr/>
            </a:pPr>
            <a:endParaRPr lang="en-US" sz="3200" spc="300" dirty="0" smtClean="0"/>
          </a:p>
          <a:p>
            <a:pPr marL="0" indent="0" algn="ctr" defTabSz="1007943" eaLnBrk="1" fontAlgn="auto" hangingPunct="1">
              <a:spcAft>
                <a:spcPts val="0"/>
              </a:spcAft>
              <a:buFont typeface="Arial" pitchFamily="34" charset="0"/>
              <a:buNone/>
              <a:defRPr/>
            </a:pPr>
            <a:endParaRPr lang="en-US" sz="3200" spc="300" dirty="0"/>
          </a:p>
          <a:p>
            <a:pPr marL="0" indent="0" algn="ctr" defTabSz="1007943" eaLnBrk="1" fontAlgn="auto" hangingPunct="1">
              <a:spcAft>
                <a:spcPts val="0"/>
              </a:spcAft>
              <a:buFont typeface="Arial" pitchFamily="34" charset="0"/>
              <a:buNone/>
              <a:defRPr/>
            </a:pPr>
            <a:r>
              <a:rPr lang="en-US" sz="3200" spc="300" dirty="0" smtClean="0"/>
              <a:t>Thank you for listening!</a:t>
            </a:r>
            <a:endParaRPr lang="en-US" sz="3200" spc="300" dirty="0"/>
          </a:p>
        </p:txBody>
      </p:sp>
      <p:sp>
        <p:nvSpPr>
          <p:cNvPr id="4" name="Slide Number Placeholder 3"/>
          <p:cNvSpPr>
            <a:spLocks noGrp="1"/>
          </p:cNvSpPr>
          <p:nvPr>
            <p:ph type="sldNum" sz="quarter" idx="12"/>
          </p:nvPr>
        </p:nvSpPr>
        <p:spPr/>
        <p:txBody>
          <a:bodyPr/>
          <a:lstStyle/>
          <a:p>
            <a:pPr>
              <a:defRPr/>
            </a:pPr>
            <a:fld id="{A49FF1E2-3C4C-4998-B46A-289AA5D76435}" type="slidenum">
              <a:rPr lang="en-US" smtClean="0"/>
              <a:pPr>
                <a:defRPr/>
              </a:pPr>
              <a:t>14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80">
                                          <p:stCondLst>
                                            <p:cond delay="0"/>
                                          </p:stCondLst>
                                        </p:cTn>
                                        <p:tgtEl>
                                          <p:spTgt spid="2">
                                            <p:txEl>
                                              <p:pRg st="2" end="2"/>
                                            </p:txEl>
                                          </p:spTgt>
                                        </p:tgtEl>
                                      </p:cBhvr>
                                    </p:animEffect>
                                    <p:anim calcmode="lin" valueType="num">
                                      <p:cBhvr>
                                        <p:cTn id="8"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2" end="2"/>
                                            </p:txEl>
                                          </p:spTgt>
                                        </p:tgtEl>
                                      </p:cBhvr>
                                      <p:to x="100000" y="60000"/>
                                    </p:animScale>
                                    <p:animScale>
                                      <p:cBhvr>
                                        <p:cTn id="14" dur="166" decel="50000">
                                          <p:stCondLst>
                                            <p:cond delay="676"/>
                                          </p:stCondLst>
                                        </p:cTn>
                                        <p:tgtEl>
                                          <p:spTgt spid="2">
                                            <p:txEl>
                                              <p:pRg st="2" end="2"/>
                                            </p:txEl>
                                          </p:spTgt>
                                        </p:tgtEl>
                                      </p:cBhvr>
                                      <p:to x="100000" y="100000"/>
                                    </p:animScale>
                                    <p:animScale>
                                      <p:cBhvr>
                                        <p:cTn id="15" dur="26">
                                          <p:stCondLst>
                                            <p:cond delay="1312"/>
                                          </p:stCondLst>
                                        </p:cTn>
                                        <p:tgtEl>
                                          <p:spTgt spid="2">
                                            <p:txEl>
                                              <p:pRg st="2" end="2"/>
                                            </p:txEl>
                                          </p:spTgt>
                                        </p:tgtEl>
                                      </p:cBhvr>
                                      <p:to x="100000" y="80000"/>
                                    </p:animScale>
                                    <p:animScale>
                                      <p:cBhvr>
                                        <p:cTn id="16" dur="166" decel="50000">
                                          <p:stCondLst>
                                            <p:cond delay="1338"/>
                                          </p:stCondLst>
                                        </p:cTn>
                                        <p:tgtEl>
                                          <p:spTgt spid="2">
                                            <p:txEl>
                                              <p:pRg st="2" end="2"/>
                                            </p:txEl>
                                          </p:spTgt>
                                        </p:tgtEl>
                                      </p:cBhvr>
                                      <p:to x="100000" y="100000"/>
                                    </p:animScale>
                                    <p:animScale>
                                      <p:cBhvr>
                                        <p:cTn id="17" dur="26">
                                          <p:stCondLst>
                                            <p:cond delay="1642"/>
                                          </p:stCondLst>
                                        </p:cTn>
                                        <p:tgtEl>
                                          <p:spTgt spid="2">
                                            <p:txEl>
                                              <p:pRg st="2" end="2"/>
                                            </p:txEl>
                                          </p:spTgt>
                                        </p:tgtEl>
                                      </p:cBhvr>
                                      <p:to x="100000" y="90000"/>
                                    </p:animScale>
                                    <p:animScale>
                                      <p:cBhvr>
                                        <p:cTn id="18" dur="166" decel="50000">
                                          <p:stCondLst>
                                            <p:cond delay="1668"/>
                                          </p:stCondLst>
                                        </p:cTn>
                                        <p:tgtEl>
                                          <p:spTgt spid="2">
                                            <p:txEl>
                                              <p:pRg st="2" end="2"/>
                                            </p:txEl>
                                          </p:spTgt>
                                        </p:tgtEl>
                                      </p:cBhvr>
                                      <p:to x="100000" y="100000"/>
                                    </p:animScale>
                                    <p:animScale>
                                      <p:cBhvr>
                                        <p:cTn id="19" dur="26">
                                          <p:stCondLst>
                                            <p:cond delay="1808"/>
                                          </p:stCondLst>
                                        </p:cTn>
                                        <p:tgtEl>
                                          <p:spTgt spid="2">
                                            <p:txEl>
                                              <p:pRg st="2" end="2"/>
                                            </p:txEl>
                                          </p:spTgt>
                                        </p:tgtEl>
                                      </p:cBhvr>
                                      <p:to x="100000" y="95000"/>
                                    </p:animScale>
                                    <p:animScale>
                                      <p:cBhvr>
                                        <p:cTn id="20" dur="166" decel="50000">
                                          <p:stCondLst>
                                            <p:cond delay="1834"/>
                                          </p:stCondLst>
                                        </p:cTn>
                                        <p:tgtEl>
                                          <p:spTgt spid="2">
                                            <p:txEl>
                                              <p:pRg st="2" end="2"/>
                                            </p:txEl>
                                          </p:spTgt>
                                        </p:tgtEl>
                                      </p:cBhvr>
                                      <p:to x="100000" y="100000"/>
                                    </p:animScale>
                                  </p:childTnLst>
                                </p:cTn>
                              </p:par>
                            </p:childTnLst>
                          </p:cTn>
                        </p:par>
                        <p:par>
                          <p:cTn id="21" fill="hold" nodeType="afterGroup">
                            <p:stCondLst>
                              <p:cond delay="2000"/>
                            </p:stCondLst>
                            <p:childTnLst>
                              <p:par>
                                <p:cTn id="22" presetID="27" presetClass="emph" presetSubtype="0" repeatCount="indefinite" fill="remove" nodeType="afterEffect">
                                  <p:stCondLst>
                                    <p:cond delay="0"/>
                                  </p:stCondLst>
                                  <p:childTnLst>
                                    <p:animClr clrSpc="rgb" dir="cw">
                                      <p:cBhvr override="childStyle">
                                        <p:cTn id="23" dur="500" autoRev="1" fill="remove"/>
                                        <p:tgtEl>
                                          <p:spTgt spid="2">
                                            <p:txEl>
                                              <p:pRg st="2" end="2"/>
                                            </p:txEl>
                                          </p:spTgt>
                                        </p:tgtEl>
                                        <p:attrNameLst>
                                          <p:attrName>style.color</p:attrName>
                                        </p:attrNameLst>
                                      </p:cBhvr>
                                      <p:to>
                                        <a:srgbClr val="CCD1D9"/>
                                      </p:to>
                                    </p:animClr>
                                    <p:animClr clrSpc="rgb" dir="cw">
                                      <p:cBhvr>
                                        <p:cTn id="24" dur="500" autoRev="1" fill="remove"/>
                                        <p:tgtEl>
                                          <p:spTgt spid="2">
                                            <p:txEl>
                                              <p:pRg st="2" end="2"/>
                                            </p:txEl>
                                          </p:spTgt>
                                        </p:tgtEl>
                                        <p:attrNameLst>
                                          <p:attrName>fillcolor</p:attrName>
                                        </p:attrNameLst>
                                      </p:cBhvr>
                                      <p:to>
                                        <a:srgbClr val="CCD1D9"/>
                                      </p:to>
                                    </p:animClr>
                                    <p:set>
                                      <p:cBhvr>
                                        <p:cTn id="25" dur="500" autoRev="1" fill="remove"/>
                                        <p:tgtEl>
                                          <p:spTgt spid="2">
                                            <p:txEl>
                                              <p:pRg st="2" end="2"/>
                                            </p:txEl>
                                          </p:spTgt>
                                        </p:tgtEl>
                                        <p:attrNameLst>
                                          <p:attrName>fill.type</p:attrName>
                                        </p:attrNameLst>
                                      </p:cBhvr>
                                      <p:to>
                                        <p:strVal val="solid"/>
                                      </p:to>
                                    </p:set>
                                    <p:set>
                                      <p:cBhvr>
                                        <p:cTn id="26" dur="500" autoRev="1" fill="remove"/>
                                        <p:tgtEl>
                                          <p:spTgt spid="2">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503238" y="301625"/>
            <a:ext cx="9067800" cy="1258888"/>
          </a:xfrm>
        </p:spPr>
        <p:txBody>
          <a:bodyPr/>
          <a:lstStyle/>
          <a:p>
            <a:pPr defTabSz="1007943" eaLnBrk="1" fontAlgn="auto" hangingPunct="1">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US" dirty="0"/>
              <a:t>Outline</a:t>
            </a:r>
          </a:p>
        </p:txBody>
      </p:sp>
      <p:sp>
        <p:nvSpPr>
          <p:cNvPr id="10243" name="Rectangle 2"/>
          <p:cNvSpPr>
            <a:spLocks noGrp="1" noChangeArrowheads="1"/>
          </p:cNvSpPr>
          <p:nvPr>
            <p:ph idx="1"/>
          </p:nvPr>
        </p:nvSpPr>
        <p:spPr>
          <a:xfrm>
            <a:off x="503238" y="1768475"/>
            <a:ext cx="9067800" cy="5211763"/>
          </a:xfrm>
        </p:spPr>
        <p:txBody>
          <a:bodyPr/>
          <a:lstStyle/>
          <a:p>
            <a:pPr eaLnBrk="1" hangingPunct="1">
              <a:buSzPct val="104000"/>
              <a:buFont typeface="Arial" charset="0"/>
              <a:buBlip>
                <a:blip r:embed="rId3"/>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dirty="0" smtClean="0"/>
              <a:t>Fundamentals</a:t>
            </a:r>
          </a:p>
          <a:p>
            <a:pPr marL="1257300" lvl="1" indent="-342900" eaLnBrk="1" hangingPunct="1">
              <a:buSzPct val="100000"/>
              <a:buFont typeface="Arial" charset="0"/>
              <a:buBlip>
                <a:blip r:embed="rId4"/>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dirty="0" smtClean="0"/>
              <a:t>Particles</a:t>
            </a:r>
          </a:p>
          <a:p>
            <a:pPr marL="1257300" lvl="1" indent="-342900" eaLnBrk="1" hangingPunct="1">
              <a:buSzPct val="100000"/>
              <a:buFont typeface="Arial" charset="0"/>
              <a:buBlip>
                <a:blip r:embed="rId4"/>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dirty="0" smtClean="0"/>
              <a:t>Forces</a:t>
            </a:r>
          </a:p>
          <a:p>
            <a:pPr eaLnBrk="1" hangingPunct="1">
              <a:buSzPct val="104000"/>
              <a:buFont typeface="Arial" charset="0"/>
              <a:buBlip>
                <a:blip r:embed="rId3"/>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dirty="0" smtClean="0"/>
              <a:t>Accelerators and Detectors</a:t>
            </a:r>
          </a:p>
          <a:p>
            <a:pPr eaLnBrk="1" hangingPunct="1">
              <a:buSzPct val="104000"/>
              <a:buFont typeface="Arial" charset="0"/>
              <a:buBlip>
                <a:blip r:embed="rId3"/>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dirty="0" smtClean="0"/>
              <a:t>Higgs Boson</a:t>
            </a:r>
          </a:p>
          <a:p>
            <a:pPr eaLnBrk="1" hangingPunct="1">
              <a:buSzPct val="104000"/>
              <a:buFont typeface="Arial" charset="0"/>
              <a:buBlip>
                <a:blip r:embed="rId3"/>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dirty="0" err="1" smtClean="0"/>
              <a:t>GlueX</a:t>
            </a:r>
            <a:r>
              <a:rPr lang="en-US" dirty="0" smtClean="0"/>
              <a:t> Experiment</a:t>
            </a:r>
          </a:p>
          <a:p>
            <a:pPr eaLnBrk="1" hangingPunct="1">
              <a:buSzPct val="104000"/>
              <a:buFont typeface="Arial" charset="0"/>
              <a:buBlip>
                <a:blip r:embed="rId3"/>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dirty="0" smtClean="0"/>
              <a:t>Laser Ablation</a:t>
            </a:r>
          </a:p>
          <a:p>
            <a:pPr marL="1257300" lvl="1" indent="-342900" eaLnBrk="1" hangingPunct="1">
              <a:buSzPct val="100000"/>
              <a:buFont typeface="Arial" charset="0"/>
              <a:buBlip>
                <a:blip r:embed="rId4"/>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dirty="0" smtClean="0"/>
              <a:t>Relevance to </a:t>
            </a:r>
            <a:r>
              <a:rPr lang="en-US" dirty="0" err="1" smtClean="0"/>
              <a:t>GlueX</a:t>
            </a:r>
            <a:endParaRPr lang="en-US" dirty="0" smtClean="0"/>
          </a:p>
          <a:p>
            <a:pPr marL="1257300" lvl="1" indent="-342900" eaLnBrk="1" hangingPunct="1">
              <a:buSzPct val="100000"/>
              <a:buFont typeface="Arial" charset="0"/>
              <a:buBlip>
                <a:blip r:embed="rId4"/>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dirty="0" smtClean="0"/>
              <a:t>Experimental Calculations</a:t>
            </a:r>
          </a:p>
        </p:txBody>
      </p:sp>
      <p:sp>
        <p:nvSpPr>
          <p:cNvPr id="3" name="Slide Number Placeholder 2"/>
          <p:cNvSpPr>
            <a:spLocks noGrp="1"/>
          </p:cNvSpPr>
          <p:nvPr>
            <p:ph type="sldNum" sz="quarter" idx="12"/>
          </p:nvPr>
        </p:nvSpPr>
        <p:spPr/>
        <p:txBody>
          <a:bodyPr/>
          <a:lstStyle/>
          <a:p>
            <a:pPr>
              <a:defRPr/>
            </a:pPr>
            <a:fld id="{A49FF1E2-3C4C-4998-B46A-289AA5D76435}" type="slidenum">
              <a:rPr lang="en-US" smtClean="0"/>
              <a:pPr>
                <a:defRPr/>
              </a:pPr>
              <a:t>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583" y="1768475"/>
            <a:ext cx="3058729" cy="46394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2" name="Rectangle 2"/>
          <p:cNvSpPr>
            <a:spLocks noGrp="1" noChangeArrowheads="1"/>
          </p:cNvSpPr>
          <p:nvPr>
            <p:ph type="title"/>
          </p:nvPr>
        </p:nvSpPr>
        <p:spPr>
          <a:xfrm>
            <a:off x="503238" y="301625"/>
            <a:ext cx="9069387" cy="1260475"/>
          </a:xfrm>
        </p:spPr>
        <p:txBody>
          <a:bodyPr tIns="38872"/>
          <a:lstStyle/>
          <a:p>
            <a:pPr defTabSz="1007943" eaLnBrk="1" fontAlgn="auto" hangingPunct="1">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US" dirty="0"/>
              <a:t>The Hidden Fundamental World</a:t>
            </a:r>
            <a:r>
              <a:rPr lang="en-US" sz="1200" dirty="0"/>
              <a:t/>
            </a:r>
            <a:br>
              <a:rPr lang="en-US" sz="1200" dirty="0"/>
            </a:br>
            <a:r>
              <a:rPr lang="en-US" sz="2800" dirty="0"/>
              <a:t>Breaking Down Particles</a:t>
            </a:r>
          </a:p>
        </p:txBody>
      </p:sp>
      <p:sp>
        <p:nvSpPr>
          <p:cNvPr id="11269" name="Text Box 4"/>
          <p:cNvSpPr txBox="1">
            <a:spLocks noChangeArrowheads="1"/>
          </p:cNvSpPr>
          <p:nvPr/>
        </p:nvSpPr>
        <p:spPr bwMode="auto">
          <a:xfrm>
            <a:off x="503237" y="1768475"/>
            <a:ext cx="5146675"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0438" rIns="0" bIns="0"/>
          <a:lstStyle>
            <a:lvl1pPr marL="2857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1pPr>
            <a:lvl2pPr marL="1173163" indent="-498475"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2pPr>
            <a:lvl3pPr marL="1789113" indent="-442913"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9pPr>
          </a:lstStyle>
          <a:p>
            <a:pPr eaLnBrk="1">
              <a:spcAft>
                <a:spcPts val="1413"/>
              </a:spcAft>
              <a:buSzPct val="125000"/>
              <a:buFont typeface="Times New Roman" pitchFamily="16" charset="0"/>
              <a:buBlip>
                <a:blip r:embed="rId4"/>
              </a:buBlip>
            </a:pPr>
            <a:r>
              <a:rPr lang="en-US" sz="2000" dirty="0">
                <a:solidFill>
                  <a:srgbClr val="000000"/>
                </a:solidFill>
              </a:rPr>
              <a:t>Structure of matter</a:t>
            </a:r>
          </a:p>
          <a:p>
            <a:pPr lvl="1" eaLnBrk="1">
              <a:spcAft>
                <a:spcPts val="1138"/>
              </a:spcAft>
              <a:buFont typeface="Times New Roman" pitchFamily="16" charset="0"/>
              <a:buBlip>
                <a:blip r:embed="rId5"/>
              </a:buBlip>
            </a:pPr>
            <a:r>
              <a:rPr lang="en-US" sz="2000" dirty="0">
                <a:solidFill>
                  <a:srgbClr val="000000"/>
                </a:solidFill>
              </a:rPr>
              <a:t>molecules → atoms → nuclei → hadrons → quarks and leptons</a:t>
            </a:r>
          </a:p>
          <a:p>
            <a:pPr eaLnBrk="1">
              <a:spcAft>
                <a:spcPts val="1413"/>
              </a:spcAft>
              <a:buSzPct val="125000"/>
              <a:buFont typeface="Times New Roman" pitchFamily="16" charset="0"/>
              <a:buBlip>
                <a:blip r:embed="rId4"/>
              </a:buBlip>
            </a:pPr>
            <a:r>
              <a:rPr lang="en-US" sz="2000" dirty="0">
                <a:solidFill>
                  <a:srgbClr val="000000"/>
                </a:solidFill>
              </a:rPr>
              <a:t>Hadrons – integer charge</a:t>
            </a:r>
          </a:p>
          <a:p>
            <a:pPr lvl="1" eaLnBrk="1">
              <a:spcAft>
                <a:spcPts val="1138"/>
              </a:spcAft>
              <a:buFont typeface="Times New Roman" pitchFamily="16" charset="0"/>
              <a:buBlip>
                <a:blip r:embed="rId5"/>
              </a:buBlip>
            </a:pPr>
            <a:r>
              <a:rPr lang="en-US" sz="2000" dirty="0">
                <a:solidFill>
                  <a:srgbClr val="000000"/>
                </a:solidFill>
              </a:rPr>
              <a:t>Two varieties: baryons and mesons</a:t>
            </a:r>
          </a:p>
          <a:p>
            <a:pPr lvl="2" eaLnBrk="1">
              <a:spcAft>
                <a:spcPts val="850"/>
              </a:spcAft>
              <a:buFont typeface="Times New Roman" pitchFamily="16" charset="0"/>
              <a:buBlip>
                <a:blip r:embed="rId6"/>
              </a:buBlip>
            </a:pPr>
            <a:r>
              <a:rPr lang="en-US" sz="2000" dirty="0">
                <a:solidFill>
                  <a:srgbClr val="000000"/>
                </a:solidFill>
              </a:rPr>
              <a:t>Baryons – three-quark groups</a:t>
            </a:r>
          </a:p>
          <a:p>
            <a:pPr lvl="2" eaLnBrk="1">
              <a:spcAft>
                <a:spcPts val="850"/>
              </a:spcAft>
              <a:buFont typeface="Times New Roman" pitchFamily="16" charset="0"/>
              <a:buBlip>
                <a:blip r:embed="rId6"/>
              </a:buBlip>
            </a:pPr>
            <a:r>
              <a:rPr lang="en-US" sz="2000" dirty="0">
                <a:solidFill>
                  <a:srgbClr val="000000"/>
                </a:solidFill>
              </a:rPr>
              <a:t>Mesons – two-quark </a:t>
            </a:r>
            <a:r>
              <a:rPr lang="en-US" sz="2000" dirty="0" smtClean="0">
                <a:solidFill>
                  <a:srgbClr val="000000"/>
                </a:solidFill>
              </a:rPr>
              <a:t>pairs</a:t>
            </a:r>
            <a:endParaRPr lang="en-US" sz="2000" dirty="0">
              <a:solidFill>
                <a:srgbClr val="000000"/>
              </a:solidFill>
            </a:endParaRPr>
          </a:p>
        </p:txBody>
      </p:sp>
      <p:sp>
        <p:nvSpPr>
          <p:cNvPr id="3" name="Slide Number Placeholder 2"/>
          <p:cNvSpPr>
            <a:spLocks noGrp="1"/>
          </p:cNvSpPr>
          <p:nvPr>
            <p:ph type="sldNum" sz="quarter" idx="12"/>
          </p:nvPr>
        </p:nvSpPr>
        <p:spPr/>
        <p:txBody>
          <a:bodyPr/>
          <a:lstStyle/>
          <a:p>
            <a:pPr>
              <a:defRPr/>
            </a:pPr>
            <a:fld id="{77980002-547E-4506-A6DE-11C93C05AB27}" type="slidenum">
              <a:rPr lang="en-US" smtClean="0"/>
              <a:pPr>
                <a:defRPr/>
              </a:pPr>
              <a:t>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7980002-547E-4506-A6DE-11C93C05AB27}" type="slidenum">
              <a:rPr lang="en-US" smtClean="0"/>
              <a:pPr>
                <a:defRPr/>
              </a:pPr>
              <a:t>4</a:t>
            </a:fld>
            <a:endParaRPr lang="en-US"/>
          </a:p>
        </p:txBody>
      </p:sp>
      <p:sp>
        <p:nvSpPr>
          <p:cNvPr id="6" name="Text Box 4"/>
          <p:cNvSpPr txBox="1">
            <a:spLocks noChangeArrowheads="1"/>
          </p:cNvSpPr>
          <p:nvPr/>
        </p:nvSpPr>
        <p:spPr bwMode="auto">
          <a:xfrm>
            <a:off x="503238" y="1768475"/>
            <a:ext cx="4841874"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0438" rIns="0" bIns="0"/>
          <a:lstStyle>
            <a:lvl1pPr marL="2857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1pPr>
            <a:lvl2pPr marL="1173163" indent="-498475"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2pPr>
            <a:lvl3pPr marL="1789113" indent="-442913"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Lucida Sans Unicode" charset="0"/>
              </a:defRPr>
            </a:lvl9pPr>
          </a:lstStyle>
          <a:p>
            <a:pPr eaLnBrk="1">
              <a:spcAft>
                <a:spcPts val="1413"/>
              </a:spcAft>
              <a:buSzPct val="125000"/>
              <a:buFont typeface="Times New Roman" pitchFamily="16" charset="0"/>
              <a:buBlip>
                <a:blip r:embed="rId2"/>
              </a:buBlip>
            </a:pPr>
            <a:r>
              <a:rPr lang="en-US" sz="2000" dirty="0" smtClean="0">
                <a:solidFill>
                  <a:srgbClr val="000000"/>
                </a:solidFill>
              </a:rPr>
              <a:t>Six </a:t>
            </a:r>
            <a:r>
              <a:rPr lang="en-US" sz="2000" dirty="0">
                <a:solidFill>
                  <a:srgbClr val="000000"/>
                </a:solidFill>
              </a:rPr>
              <a:t>varieties of quarks, each type with its own anti-quark</a:t>
            </a:r>
          </a:p>
          <a:p>
            <a:pPr eaLnBrk="1">
              <a:spcAft>
                <a:spcPts val="1413"/>
              </a:spcAft>
              <a:buSzPct val="125000"/>
              <a:buFont typeface="Times New Roman" pitchFamily="16" charset="0"/>
              <a:buBlip>
                <a:blip r:embed="rId2"/>
              </a:buBlip>
            </a:pPr>
            <a:r>
              <a:rPr lang="en-US" sz="2000" dirty="0">
                <a:solidFill>
                  <a:srgbClr val="000000"/>
                </a:solidFill>
              </a:rPr>
              <a:t>Six varieties of leptons: the electron, </a:t>
            </a:r>
            <a:r>
              <a:rPr lang="en-US" sz="2000" dirty="0" err="1">
                <a:solidFill>
                  <a:srgbClr val="000000"/>
                </a:solidFill>
              </a:rPr>
              <a:t>muon</a:t>
            </a:r>
            <a:r>
              <a:rPr lang="en-US" sz="2000" dirty="0">
                <a:solidFill>
                  <a:srgbClr val="000000"/>
                </a:solidFill>
              </a:rPr>
              <a:t>, tau, and their three </a:t>
            </a:r>
            <a:r>
              <a:rPr lang="en-US" sz="2000" dirty="0" err="1">
                <a:solidFill>
                  <a:srgbClr val="000000"/>
                </a:solidFill>
              </a:rPr>
              <a:t>neutinos</a:t>
            </a:r>
            <a:endParaRPr lang="en-US" sz="2000" dirty="0">
              <a:solidFill>
                <a:srgbClr val="000000"/>
              </a:solidFill>
            </a:endParaRPr>
          </a:p>
          <a:p>
            <a:pPr eaLnBrk="1">
              <a:spcAft>
                <a:spcPts val="1413"/>
              </a:spcAft>
              <a:buSzPct val="125000"/>
              <a:buFont typeface="Times New Roman" pitchFamily="16" charset="0"/>
              <a:buBlip>
                <a:blip r:embed="rId2"/>
              </a:buBlip>
            </a:pPr>
            <a:r>
              <a:rPr lang="en-US" sz="2000" dirty="0">
                <a:solidFill>
                  <a:srgbClr val="000000"/>
                </a:solidFill>
              </a:rPr>
              <a:t>Fermions </a:t>
            </a:r>
            <a:r>
              <a:rPr lang="en-US" sz="2000" dirty="0" smtClean="0">
                <a:solidFill>
                  <a:srgbClr val="000000"/>
                </a:solidFill>
              </a:rPr>
              <a:t>– </a:t>
            </a:r>
            <a:r>
              <a:rPr lang="en-US" sz="2000" dirty="0">
                <a:solidFill>
                  <a:srgbClr val="000000"/>
                </a:solidFill>
              </a:rPr>
              <a:t>resist existing in same state</a:t>
            </a:r>
          </a:p>
          <a:p>
            <a:pPr eaLnBrk="1">
              <a:spcAft>
                <a:spcPts val="1413"/>
              </a:spcAft>
              <a:buSzPct val="125000"/>
              <a:buFont typeface="Times New Roman" pitchFamily="16" charset="0"/>
              <a:buBlip>
                <a:blip r:embed="rId2"/>
              </a:buBlip>
            </a:pPr>
            <a:r>
              <a:rPr lang="en-US" sz="2000" dirty="0">
                <a:solidFill>
                  <a:srgbClr val="000000"/>
                </a:solidFill>
              </a:rPr>
              <a:t>Bosons – can exist in same state</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512" y="1768475"/>
            <a:ext cx="3313113" cy="41089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2"/>
          <p:cNvSpPr>
            <a:spLocks noGrp="1" noChangeArrowheads="1"/>
          </p:cNvSpPr>
          <p:nvPr>
            <p:ph type="title"/>
          </p:nvPr>
        </p:nvSpPr>
        <p:spPr>
          <a:xfrm>
            <a:off x="503238" y="301625"/>
            <a:ext cx="9069387" cy="1260475"/>
          </a:xfrm>
        </p:spPr>
        <p:txBody>
          <a:bodyPr tIns="38872"/>
          <a:lstStyle/>
          <a:p>
            <a:pPr defTabSz="1007943" eaLnBrk="1" fontAlgn="auto" hangingPunct="1">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US" dirty="0"/>
              <a:t>The Hidden Fundamental </a:t>
            </a:r>
            <a:r>
              <a:rPr lang="en-US" dirty="0" smtClean="0"/>
              <a:t>World</a:t>
            </a:r>
            <a:r>
              <a:rPr lang="en-US" sz="2400" dirty="0" smtClean="0"/>
              <a:t> (cont.)</a:t>
            </a:r>
            <a:r>
              <a:rPr lang="en-US" sz="1200" dirty="0"/>
              <a:t/>
            </a:r>
            <a:br>
              <a:rPr lang="en-US" sz="1200" dirty="0"/>
            </a:br>
            <a:r>
              <a:rPr lang="en-US" sz="2800" dirty="0" smtClean="0"/>
              <a:t>Particle Types</a:t>
            </a:r>
            <a:endParaRPr lang="en-US" sz="2800" dirty="0"/>
          </a:p>
        </p:txBody>
      </p:sp>
    </p:spTree>
    <p:extLst>
      <p:ext uri="{BB962C8B-B14F-4D97-AF65-F5344CB8AC3E}">
        <p14:creationId xmlns:p14="http://schemas.microsoft.com/office/powerpoint/2010/main" val="73899123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p:cNvPicPr>
            <a:picLocks noChangeAspect="1" noChangeArrowheads="1"/>
          </p:cNvPicPr>
          <p:nvPr/>
        </p:nvPicPr>
        <p:blipFill>
          <a:blip r:embed="rId3">
            <a:extLst>
              <a:ext uri="{28A0092B-C50C-407E-A947-70E740481C1C}">
                <a14:useLocalDpi xmlns:a14="http://schemas.microsoft.com/office/drawing/2010/main" val="0"/>
              </a:ext>
            </a:extLst>
          </a:blip>
          <a:srcRect b="45912"/>
          <a:stretch>
            <a:fillRect/>
          </a:stretch>
        </p:blipFill>
        <p:spPr bwMode="auto">
          <a:xfrm>
            <a:off x="6096000" y="5894388"/>
            <a:ext cx="4125912" cy="1665287"/>
          </a:xfrm>
          <a:prstGeom prst="rect">
            <a:avLst/>
          </a:prstGeom>
          <a:noFill/>
          <a:ln>
            <a:noFill/>
          </a:ln>
          <a:effectLst/>
          <a:extLst>
            <a:ext uri="{909E8E84-426E-40DD-AFC4-6F175D3DCCD1}">
              <a14:hiddenFill xmlns:a14="http://schemas.microsoft.com/office/drawing/2010/main">
                <a:blipFill dpi="0" rotWithShape="0">
                  <a:blip/>
                  <a:srcRect b="4591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Picture 5"/>
          <p:cNvPicPr>
            <a:picLocks noChangeAspect="1" noChangeArrowheads="1"/>
          </p:cNvPicPr>
          <p:nvPr/>
        </p:nvPicPr>
        <p:blipFill>
          <a:blip r:embed="rId4">
            <a:extLst>
              <a:ext uri="{28A0092B-C50C-407E-A947-70E740481C1C}">
                <a14:useLocalDpi xmlns:a14="http://schemas.microsoft.com/office/drawing/2010/main" val="0"/>
              </a:ext>
            </a:extLst>
          </a:blip>
          <a:srcRect r="5605" b="10144"/>
          <a:stretch>
            <a:fillRect/>
          </a:stretch>
        </p:blipFill>
        <p:spPr bwMode="auto">
          <a:xfrm>
            <a:off x="4583112" y="5943600"/>
            <a:ext cx="1600200" cy="1600200"/>
          </a:xfrm>
          <a:prstGeom prst="rect">
            <a:avLst/>
          </a:prstGeom>
          <a:noFill/>
          <a:ln>
            <a:noFill/>
          </a:ln>
          <a:effectLst/>
          <a:extLst>
            <a:ext uri="{909E8E84-426E-40DD-AFC4-6F175D3DCCD1}">
              <a14:hiddenFill xmlns:a14="http://schemas.microsoft.com/office/drawing/2010/main">
                <a:blipFill dpi="0" rotWithShape="0">
                  <a:blip/>
                  <a:srcRect r="5605" b="1014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38" y="7056437"/>
            <a:ext cx="1638300" cy="619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0750" y="7046912"/>
            <a:ext cx="1638300" cy="619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Rectangle 3"/>
          <p:cNvSpPr>
            <a:spLocks noGrp="1" noChangeArrowheads="1"/>
          </p:cNvSpPr>
          <p:nvPr>
            <p:ph type="title"/>
          </p:nvPr>
        </p:nvSpPr>
        <p:spPr>
          <a:xfrm>
            <a:off x="503238" y="301625"/>
            <a:ext cx="9069387" cy="1260475"/>
          </a:xfrm>
        </p:spPr>
        <p:txBody>
          <a:bodyPr tIns="38872"/>
          <a:lstStyle/>
          <a:p>
            <a:pPr defTabSz="1007943" eaLnBrk="1" fontAlgn="auto" hangingPunct="1">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US" dirty="0"/>
              <a:t>The Hidden Fundamental World</a:t>
            </a:r>
            <a:r>
              <a:rPr lang="en-US" sz="2400" dirty="0"/>
              <a:t> (cont.)</a:t>
            </a:r>
            <a:r>
              <a:rPr lang="en-US" sz="1200" dirty="0"/>
              <a:t/>
            </a:r>
            <a:br>
              <a:rPr lang="en-US" sz="1200" dirty="0"/>
            </a:br>
            <a:r>
              <a:rPr lang="en-US" sz="2800" dirty="0"/>
              <a:t>The Four Forces and Their Mediators</a:t>
            </a:r>
          </a:p>
        </p:txBody>
      </p:sp>
      <p:pic>
        <p:nvPicPr>
          <p:cNvPr id="1229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4007" y="1668461"/>
            <a:ext cx="4850417" cy="348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4"/>
          <p:cNvSpPr txBox="1">
            <a:spLocks noGrp="1" noChangeArrowheads="1"/>
          </p:cNvSpPr>
          <p:nvPr>
            <p:ph sz="half" idx="1"/>
          </p:nvPr>
        </p:nvSpPr>
        <p:spPr bwMode="auto">
          <a:xfrm>
            <a:off x="504031" y="1626781"/>
            <a:ext cx="4452276" cy="5201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800" tIns="10440" rIns="100800" bIns="50400"/>
          <a:lstStyle>
            <a:lvl1pPr marL="198438" indent="-198438">
              <a:tabLst>
                <a:tab pos="1003300" algn="l"/>
                <a:tab pos="2009775" algn="l"/>
                <a:tab pos="3016250" algn="l"/>
                <a:tab pos="4022725" algn="l"/>
                <a:tab pos="5029200" algn="l"/>
                <a:tab pos="6035675" algn="l"/>
                <a:tab pos="7042150" algn="l"/>
                <a:tab pos="8048625" algn="l"/>
                <a:tab pos="9055100" algn="l"/>
                <a:tab pos="10061575" algn="l"/>
              </a:tabLst>
              <a:defRPr>
                <a:solidFill>
                  <a:srgbClr val="FFFFFF"/>
                </a:solidFill>
                <a:latin typeface="Arial" charset="0"/>
                <a:cs typeface="Lucida Sans Unicode" charset="0"/>
              </a:defRPr>
            </a:lvl1pPr>
            <a:lvl2pPr marL="706438" indent="-495300">
              <a:tabLst>
                <a:tab pos="1003300" algn="l"/>
                <a:tab pos="2009775" algn="l"/>
                <a:tab pos="3016250" algn="l"/>
                <a:tab pos="4022725" algn="l"/>
                <a:tab pos="5029200" algn="l"/>
                <a:tab pos="6035675" algn="l"/>
                <a:tab pos="7042150" algn="l"/>
                <a:tab pos="8048625" algn="l"/>
                <a:tab pos="9055100" algn="l"/>
                <a:tab pos="10061575" algn="l"/>
              </a:tabLst>
              <a:defRPr>
                <a:solidFill>
                  <a:srgbClr val="FFFFFF"/>
                </a:solidFill>
                <a:latin typeface="Arial" charset="0"/>
                <a:cs typeface="Lucida Sans Unicode" charset="0"/>
              </a:defRPr>
            </a:lvl2pPr>
            <a:lvl3pPr>
              <a:tabLst>
                <a:tab pos="1003300" algn="l"/>
                <a:tab pos="2009775" algn="l"/>
                <a:tab pos="3016250" algn="l"/>
                <a:tab pos="4022725" algn="l"/>
                <a:tab pos="5029200" algn="l"/>
                <a:tab pos="6035675" algn="l"/>
                <a:tab pos="7042150" algn="l"/>
                <a:tab pos="8048625" algn="l"/>
                <a:tab pos="9055100" algn="l"/>
                <a:tab pos="10061575" algn="l"/>
              </a:tabLst>
              <a:defRPr>
                <a:solidFill>
                  <a:srgbClr val="FFFFFF"/>
                </a:solidFill>
                <a:latin typeface="Arial" charset="0"/>
                <a:cs typeface="Lucida Sans Unicode" charset="0"/>
              </a:defRPr>
            </a:lvl3pPr>
            <a:lvl4pPr>
              <a:tabLst>
                <a:tab pos="1003300" algn="l"/>
                <a:tab pos="2009775" algn="l"/>
                <a:tab pos="3016250" algn="l"/>
                <a:tab pos="4022725" algn="l"/>
                <a:tab pos="5029200" algn="l"/>
                <a:tab pos="6035675" algn="l"/>
                <a:tab pos="7042150" algn="l"/>
                <a:tab pos="8048625" algn="l"/>
                <a:tab pos="9055100" algn="l"/>
                <a:tab pos="10061575" algn="l"/>
              </a:tabLst>
              <a:defRPr>
                <a:solidFill>
                  <a:srgbClr val="FFFFFF"/>
                </a:solidFill>
                <a:latin typeface="Arial" charset="0"/>
                <a:cs typeface="Lucida Sans Unicode" charset="0"/>
              </a:defRPr>
            </a:lvl4pPr>
            <a:lvl5pPr>
              <a:tabLst>
                <a:tab pos="1003300" algn="l"/>
                <a:tab pos="2009775" algn="l"/>
                <a:tab pos="3016250" algn="l"/>
                <a:tab pos="4022725" algn="l"/>
                <a:tab pos="5029200" algn="l"/>
                <a:tab pos="6035675" algn="l"/>
                <a:tab pos="7042150" algn="l"/>
                <a:tab pos="8048625" algn="l"/>
                <a:tab pos="9055100" algn="l"/>
                <a:tab pos="10061575" algn="l"/>
              </a:tabLst>
              <a:defRPr>
                <a:solidFill>
                  <a:srgbClr val="FFFFFF"/>
                </a:solidFill>
                <a:latin typeface="Arial"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1003300" algn="l"/>
                <a:tab pos="2009775" algn="l"/>
                <a:tab pos="3016250" algn="l"/>
                <a:tab pos="4022725" algn="l"/>
                <a:tab pos="5029200" algn="l"/>
                <a:tab pos="6035675" algn="l"/>
                <a:tab pos="7042150" algn="l"/>
                <a:tab pos="8048625" algn="l"/>
                <a:tab pos="9055100" algn="l"/>
                <a:tab pos="10061575" algn="l"/>
              </a:tabLst>
              <a:defRPr>
                <a:solidFill>
                  <a:srgbClr val="FFFFFF"/>
                </a:solidFill>
                <a:latin typeface="Arial"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1003300" algn="l"/>
                <a:tab pos="2009775" algn="l"/>
                <a:tab pos="3016250" algn="l"/>
                <a:tab pos="4022725" algn="l"/>
                <a:tab pos="5029200" algn="l"/>
                <a:tab pos="6035675" algn="l"/>
                <a:tab pos="7042150" algn="l"/>
                <a:tab pos="8048625" algn="l"/>
                <a:tab pos="9055100" algn="l"/>
                <a:tab pos="10061575" algn="l"/>
              </a:tabLst>
              <a:defRPr>
                <a:solidFill>
                  <a:srgbClr val="FFFFFF"/>
                </a:solidFill>
                <a:latin typeface="Arial"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1003300" algn="l"/>
                <a:tab pos="2009775" algn="l"/>
                <a:tab pos="3016250" algn="l"/>
                <a:tab pos="4022725" algn="l"/>
                <a:tab pos="5029200" algn="l"/>
                <a:tab pos="6035675" algn="l"/>
                <a:tab pos="7042150" algn="l"/>
                <a:tab pos="8048625" algn="l"/>
                <a:tab pos="9055100" algn="l"/>
                <a:tab pos="10061575" algn="l"/>
              </a:tabLst>
              <a:defRPr>
                <a:solidFill>
                  <a:srgbClr val="FFFFFF"/>
                </a:solidFill>
                <a:latin typeface="Arial"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1003300" algn="l"/>
                <a:tab pos="2009775" algn="l"/>
                <a:tab pos="3016250" algn="l"/>
                <a:tab pos="4022725" algn="l"/>
                <a:tab pos="5029200" algn="l"/>
                <a:tab pos="6035675" algn="l"/>
                <a:tab pos="7042150" algn="l"/>
                <a:tab pos="8048625" algn="l"/>
                <a:tab pos="9055100" algn="l"/>
                <a:tab pos="10061575" algn="l"/>
              </a:tabLst>
              <a:defRPr>
                <a:solidFill>
                  <a:srgbClr val="FFFFFF"/>
                </a:solidFill>
                <a:latin typeface="Arial" charset="0"/>
                <a:cs typeface="Lucida Sans Unicode" charset="0"/>
              </a:defRPr>
            </a:lvl9pPr>
          </a:lstStyle>
          <a:p>
            <a:pPr hangingPunct="1">
              <a:lnSpc>
                <a:spcPct val="100000"/>
              </a:lnSpc>
              <a:spcBef>
                <a:spcPts val="450"/>
              </a:spcBef>
              <a:buClr>
                <a:srgbClr val="93A299"/>
              </a:buClr>
              <a:buSzPct val="125000"/>
              <a:buFont typeface="Times New Roman" pitchFamily="16" charset="0"/>
              <a:buBlip>
                <a:blip r:embed="rId8"/>
              </a:buBlip>
            </a:pPr>
            <a:r>
              <a:rPr lang="en-US" sz="1800" dirty="0">
                <a:solidFill>
                  <a:srgbClr val="292934"/>
                </a:solidFill>
              </a:rPr>
              <a:t>Electromagnetic (photons)</a:t>
            </a:r>
          </a:p>
          <a:p>
            <a:pPr lvl="1" hangingPunct="1">
              <a:lnSpc>
                <a:spcPct val="100000"/>
              </a:lnSpc>
              <a:spcBef>
                <a:spcPts val="450"/>
              </a:spcBef>
              <a:buClr>
                <a:srgbClr val="93A299"/>
              </a:buClr>
              <a:buSzPct val="100000"/>
              <a:buFont typeface="Times New Roman" pitchFamily="16" charset="0"/>
              <a:buBlip>
                <a:blip r:embed="rId9"/>
              </a:buBlip>
            </a:pPr>
            <a:r>
              <a:rPr lang="en-US" sz="1800" dirty="0">
                <a:solidFill>
                  <a:srgbClr val="292934"/>
                </a:solidFill>
              </a:rPr>
              <a:t>molecules, light, magnetism, friction</a:t>
            </a:r>
          </a:p>
          <a:p>
            <a:pPr hangingPunct="1">
              <a:lnSpc>
                <a:spcPct val="100000"/>
              </a:lnSpc>
              <a:spcBef>
                <a:spcPts val="450"/>
              </a:spcBef>
              <a:buClr>
                <a:srgbClr val="93A299"/>
              </a:buClr>
              <a:buSzPct val="125000"/>
              <a:buFont typeface="Times New Roman" pitchFamily="16" charset="0"/>
              <a:buBlip>
                <a:blip r:embed="rId8"/>
              </a:buBlip>
            </a:pPr>
            <a:r>
              <a:rPr lang="en-US" sz="1800" dirty="0">
                <a:solidFill>
                  <a:srgbClr val="292934"/>
                </a:solidFill>
              </a:rPr>
              <a:t>Strong (gluons)</a:t>
            </a:r>
          </a:p>
          <a:p>
            <a:pPr lvl="1" hangingPunct="1">
              <a:lnSpc>
                <a:spcPct val="100000"/>
              </a:lnSpc>
              <a:spcBef>
                <a:spcPts val="450"/>
              </a:spcBef>
              <a:buClr>
                <a:srgbClr val="93A299"/>
              </a:buClr>
              <a:buSzPct val="100000"/>
              <a:buFont typeface="Times New Roman" pitchFamily="16" charset="0"/>
              <a:buBlip>
                <a:blip r:embed="rId9"/>
              </a:buBlip>
            </a:pPr>
            <a:r>
              <a:rPr lang="en-US" sz="1800" dirty="0">
                <a:solidFill>
                  <a:srgbClr val="292934"/>
                </a:solidFill>
              </a:rPr>
              <a:t>holds nucleus and quarks together</a:t>
            </a:r>
          </a:p>
          <a:p>
            <a:pPr hangingPunct="1">
              <a:lnSpc>
                <a:spcPct val="100000"/>
              </a:lnSpc>
              <a:spcBef>
                <a:spcPts val="450"/>
              </a:spcBef>
              <a:buClr>
                <a:srgbClr val="93A299"/>
              </a:buClr>
              <a:buSzPct val="125000"/>
              <a:buFont typeface="Times New Roman" pitchFamily="16" charset="0"/>
              <a:buBlip>
                <a:blip r:embed="rId8"/>
              </a:buBlip>
            </a:pPr>
            <a:r>
              <a:rPr lang="en-US" sz="1800" dirty="0">
                <a:solidFill>
                  <a:srgbClr val="292934"/>
                </a:solidFill>
              </a:rPr>
              <a:t>Weak (W+, W-, and Z particles)</a:t>
            </a:r>
          </a:p>
          <a:p>
            <a:pPr lvl="1" hangingPunct="1">
              <a:lnSpc>
                <a:spcPct val="100000"/>
              </a:lnSpc>
              <a:spcBef>
                <a:spcPts val="450"/>
              </a:spcBef>
              <a:buClr>
                <a:srgbClr val="93A299"/>
              </a:buClr>
              <a:buSzPct val="100000"/>
              <a:buFont typeface="Times New Roman" pitchFamily="16" charset="0"/>
              <a:buBlip>
                <a:blip r:embed="rId9"/>
              </a:buBlip>
            </a:pPr>
            <a:r>
              <a:rPr lang="en-US" sz="1800" dirty="0">
                <a:solidFill>
                  <a:srgbClr val="292934"/>
                </a:solidFill>
              </a:rPr>
              <a:t>decay of quarks and leptons</a:t>
            </a:r>
          </a:p>
          <a:p>
            <a:pPr lvl="1" hangingPunct="1">
              <a:lnSpc>
                <a:spcPct val="100000"/>
              </a:lnSpc>
              <a:spcBef>
                <a:spcPts val="450"/>
              </a:spcBef>
              <a:buClr>
                <a:srgbClr val="93A299"/>
              </a:buClr>
              <a:buSzPct val="100000"/>
              <a:buFont typeface="Times New Roman" pitchFamily="16" charset="0"/>
              <a:buBlip>
                <a:blip r:embed="rId9"/>
              </a:buBlip>
            </a:pPr>
            <a:r>
              <a:rPr lang="en-US" sz="1800" dirty="0">
                <a:solidFill>
                  <a:srgbClr val="292934"/>
                </a:solidFill>
              </a:rPr>
              <a:t>equal in strength to the electromagnetic force (on small scales</a:t>
            </a:r>
            <a:r>
              <a:rPr lang="en-US" sz="1800" dirty="0" smtClean="0">
                <a:solidFill>
                  <a:srgbClr val="292934"/>
                </a:solidFill>
              </a:rPr>
              <a:t>)</a:t>
            </a:r>
          </a:p>
          <a:p>
            <a:pPr lvl="1" hangingPunct="1">
              <a:lnSpc>
                <a:spcPct val="100000"/>
              </a:lnSpc>
              <a:spcBef>
                <a:spcPts val="450"/>
              </a:spcBef>
              <a:buClr>
                <a:srgbClr val="93A299"/>
              </a:buClr>
              <a:buSzPct val="100000"/>
              <a:buFont typeface="Times New Roman" pitchFamily="16" charset="0"/>
              <a:buBlip>
                <a:blip r:embed="rId9"/>
              </a:buBlip>
            </a:pPr>
            <a:r>
              <a:rPr lang="en-US" sz="1800" dirty="0" smtClean="0">
                <a:solidFill>
                  <a:srgbClr val="292934"/>
                </a:solidFill>
              </a:rPr>
              <a:t>has </a:t>
            </a:r>
            <a:r>
              <a:rPr lang="en-US" sz="1800" dirty="0">
                <a:solidFill>
                  <a:srgbClr val="292934"/>
                </a:solidFill>
              </a:rPr>
              <a:t>been unified </a:t>
            </a:r>
            <a:r>
              <a:rPr lang="en-US" sz="1800" dirty="0" smtClean="0">
                <a:solidFill>
                  <a:srgbClr val="292934"/>
                </a:solidFill>
              </a:rPr>
              <a:t>with electro-magnetism into the “electro-weak” force</a:t>
            </a:r>
            <a:endParaRPr lang="en-US" sz="1800" dirty="0">
              <a:solidFill>
                <a:srgbClr val="292934"/>
              </a:solidFill>
            </a:endParaRPr>
          </a:p>
          <a:p>
            <a:pPr hangingPunct="1">
              <a:lnSpc>
                <a:spcPct val="100000"/>
              </a:lnSpc>
              <a:spcBef>
                <a:spcPts val="450"/>
              </a:spcBef>
              <a:buClr>
                <a:srgbClr val="93A299"/>
              </a:buClr>
              <a:buSzPct val="125000"/>
              <a:buFont typeface="Times New Roman" pitchFamily="16" charset="0"/>
              <a:buBlip>
                <a:blip r:embed="rId8"/>
              </a:buBlip>
            </a:pPr>
            <a:r>
              <a:rPr lang="en-US" sz="1800" dirty="0">
                <a:solidFill>
                  <a:srgbClr val="292934"/>
                </a:solidFill>
              </a:rPr>
              <a:t>Gravity (gravitons; </a:t>
            </a:r>
            <a:r>
              <a:rPr lang="en-US" sz="1800" dirty="0" smtClean="0">
                <a:solidFill>
                  <a:srgbClr val="292934"/>
                </a:solidFill>
              </a:rPr>
              <a:t>not yet detected</a:t>
            </a:r>
            <a:r>
              <a:rPr lang="en-US" sz="1800" dirty="0">
                <a:solidFill>
                  <a:srgbClr val="292934"/>
                </a:solidFill>
              </a:rPr>
              <a:t>)</a:t>
            </a:r>
          </a:p>
          <a:p>
            <a:pPr lvl="1" hangingPunct="1">
              <a:lnSpc>
                <a:spcPct val="100000"/>
              </a:lnSpc>
              <a:spcBef>
                <a:spcPts val="450"/>
              </a:spcBef>
              <a:buClr>
                <a:srgbClr val="93A299"/>
              </a:buClr>
              <a:buSzPct val="100000"/>
              <a:buFont typeface="Times New Roman" pitchFamily="16" charset="0"/>
              <a:buBlip>
                <a:blip r:embed="rId9"/>
              </a:buBlip>
            </a:pPr>
            <a:r>
              <a:rPr lang="en-US" sz="1800" dirty="0">
                <a:solidFill>
                  <a:srgbClr val="292934"/>
                </a:solidFill>
              </a:rPr>
              <a:t>attraction </a:t>
            </a:r>
            <a:r>
              <a:rPr lang="en-US" sz="1800" dirty="0" smtClean="0">
                <a:solidFill>
                  <a:srgbClr val="292934"/>
                </a:solidFill>
              </a:rPr>
              <a:t>between all particles</a:t>
            </a:r>
            <a:endParaRPr lang="en-US" sz="1800" dirty="0">
              <a:solidFill>
                <a:srgbClr val="292934"/>
              </a:solidFill>
            </a:endParaRPr>
          </a:p>
          <a:p>
            <a:pPr lvl="1" hangingPunct="1">
              <a:lnSpc>
                <a:spcPct val="100000"/>
              </a:lnSpc>
              <a:spcBef>
                <a:spcPts val="450"/>
              </a:spcBef>
              <a:buClr>
                <a:srgbClr val="93A299"/>
              </a:buClr>
              <a:buSzPct val="100000"/>
              <a:buFont typeface="Times New Roman" pitchFamily="16" charset="0"/>
              <a:buBlip>
                <a:blip r:embed="rId9"/>
              </a:buBlip>
            </a:pPr>
            <a:r>
              <a:rPr lang="en-US" sz="1800" dirty="0">
                <a:solidFill>
                  <a:srgbClr val="292934"/>
                </a:solidFill>
              </a:rPr>
              <a:t>the Standard Model can actually function without explaining gravity</a:t>
            </a:r>
          </a:p>
        </p:txBody>
      </p:sp>
      <p:sp>
        <p:nvSpPr>
          <p:cNvPr id="4" name="Slide Number Placeholder 3"/>
          <p:cNvSpPr>
            <a:spLocks noGrp="1"/>
          </p:cNvSpPr>
          <p:nvPr>
            <p:ph type="sldNum" sz="quarter" idx="12"/>
          </p:nvPr>
        </p:nvSpPr>
        <p:spPr/>
        <p:txBody>
          <a:bodyPr/>
          <a:lstStyle/>
          <a:p>
            <a:pPr>
              <a:defRPr/>
            </a:pPr>
            <a:fld id="{77980002-547E-4506-A6DE-11C93C05AB27}" type="slidenum">
              <a:rPr lang="en-US" smtClean="0"/>
              <a:pPr>
                <a:defRPr/>
              </a:pPr>
              <a:t>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503238" y="1768475"/>
            <a:ext cx="9070975" cy="498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bg1"/>
                </a:solidFill>
                <a:latin typeface="Arial" charset="0"/>
                <a:cs typeface="Lucida Sans Unicode" charset="0"/>
              </a:defRPr>
            </a:lvl1pPr>
            <a:lvl2pPr marL="742950" indent="-285750" eaLnBrk="0">
              <a:defRPr>
                <a:solidFill>
                  <a:schemeClr val="bg1"/>
                </a:solidFill>
                <a:latin typeface="Arial" charset="0"/>
                <a:cs typeface="Lucida Sans Unicode" charset="0"/>
              </a:defRPr>
            </a:lvl2pPr>
            <a:lvl3pPr marL="1143000" indent="-228600" eaLnBrk="0">
              <a:defRPr>
                <a:solidFill>
                  <a:schemeClr val="bg1"/>
                </a:solidFill>
                <a:latin typeface="Arial" charset="0"/>
                <a:cs typeface="Lucida Sans Unicode" charset="0"/>
              </a:defRPr>
            </a:lvl3pPr>
            <a:lvl4pPr marL="1600200" indent="-228600" eaLnBrk="0">
              <a:defRPr>
                <a:solidFill>
                  <a:schemeClr val="bg1"/>
                </a:solidFill>
                <a:latin typeface="Arial" charset="0"/>
                <a:cs typeface="Lucida Sans Unicode" charset="0"/>
              </a:defRPr>
            </a:lvl4pPr>
            <a:lvl5pPr marL="2057400" indent="-228600" eaLnBrk="0">
              <a:defRPr>
                <a:solidFill>
                  <a:schemeClr val="bg1"/>
                </a:solidFill>
                <a:latin typeface="Arial" charset="0"/>
                <a:cs typeface="Lucida Sans Unicode"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cs typeface="Lucida Sans Unicode"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cs typeface="Lucida Sans Unicode"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cs typeface="Lucida Sans Unicode"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cs typeface="Lucida Sans Unicode" charset="0"/>
              </a:defRPr>
            </a:lvl9pPr>
          </a:lstStyle>
          <a:p>
            <a:pPr eaLnBrk="1"/>
            <a:endParaRPr lang="en-US"/>
          </a:p>
        </p:txBody>
      </p:sp>
      <p:sp>
        <p:nvSpPr>
          <p:cNvPr id="13315" name="Text Box 3"/>
          <p:cNvSpPr txBox="1">
            <a:spLocks noChangeArrowheads="1"/>
          </p:cNvSpPr>
          <p:nvPr/>
        </p:nvSpPr>
        <p:spPr bwMode="auto">
          <a:xfrm>
            <a:off x="503238" y="1768475"/>
            <a:ext cx="9067800" cy="5211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800" tIns="50400" rIns="100800" bIns="50400"/>
          <a:lstStyle>
            <a:lvl1pPr marL="285750" indent="-285750" eaLnBrk="0">
              <a:tabLst>
                <a:tab pos="1003300" algn="l"/>
                <a:tab pos="2009775" algn="l"/>
                <a:tab pos="3016250" algn="l"/>
                <a:tab pos="4022725" algn="l"/>
                <a:tab pos="5029200" algn="l"/>
                <a:tab pos="6035675" algn="l"/>
                <a:tab pos="7042150" algn="l"/>
                <a:tab pos="8048625" algn="l"/>
                <a:tab pos="9055100" algn="l"/>
                <a:tab pos="10061575" algn="l"/>
              </a:tabLst>
              <a:defRPr>
                <a:solidFill>
                  <a:schemeClr val="bg1"/>
                </a:solidFill>
                <a:latin typeface="Arial" charset="0"/>
                <a:cs typeface="Lucida Sans Unicode" charset="0"/>
              </a:defRPr>
            </a:lvl1pPr>
            <a:lvl2pPr marL="742950" indent="-285750" eaLnBrk="0">
              <a:tabLst>
                <a:tab pos="1003300" algn="l"/>
                <a:tab pos="2009775" algn="l"/>
                <a:tab pos="3016250" algn="l"/>
                <a:tab pos="4022725" algn="l"/>
                <a:tab pos="5029200" algn="l"/>
                <a:tab pos="6035675" algn="l"/>
                <a:tab pos="7042150" algn="l"/>
                <a:tab pos="8048625" algn="l"/>
                <a:tab pos="9055100" algn="l"/>
                <a:tab pos="10061575" algn="l"/>
              </a:tabLst>
              <a:defRPr>
                <a:solidFill>
                  <a:schemeClr val="bg1"/>
                </a:solidFill>
                <a:latin typeface="Arial" charset="0"/>
                <a:cs typeface="Lucida Sans Unicode" charset="0"/>
              </a:defRPr>
            </a:lvl2pPr>
            <a:lvl3pPr marL="1143000" indent="-228600" eaLnBrk="0">
              <a:tabLst>
                <a:tab pos="1003300" algn="l"/>
                <a:tab pos="2009775" algn="l"/>
                <a:tab pos="3016250" algn="l"/>
                <a:tab pos="4022725" algn="l"/>
                <a:tab pos="5029200" algn="l"/>
                <a:tab pos="6035675" algn="l"/>
                <a:tab pos="7042150" algn="l"/>
                <a:tab pos="8048625" algn="l"/>
                <a:tab pos="9055100" algn="l"/>
                <a:tab pos="10061575" algn="l"/>
              </a:tabLst>
              <a:defRPr>
                <a:solidFill>
                  <a:schemeClr val="bg1"/>
                </a:solidFill>
                <a:latin typeface="Arial" charset="0"/>
                <a:cs typeface="Lucida Sans Unicode" charset="0"/>
              </a:defRPr>
            </a:lvl3pPr>
            <a:lvl4pPr marL="1600200" indent="-228600" eaLnBrk="0">
              <a:tabLst>
                <a:tab pos="1003300" algn="l"/>
                <a:tab pos="2009775" algn="l"/>
                <a:tab pos="3016250" algn="l"/>
                <a:tab pos="4022725" algn="l"/>
                <a:tab pos="5029200" algn="l"/>
                <a:tab pos="6035675" algn="l"/>
                <a:tab pos="7042150" algn="l"/>
                <a:tab pos="8048625" algn="l"/>
                <a:tab pos="9055100" algn="l"/>
                <a:tab pos="10061575" algn="l"/>
              </a:tabLst>
              <a:defRPr>
                <a:solidFill>
                  <a:schemeClr val="bg1"/>
                </a:solidFill>
                <a:latin typeface="Arial" charset="0"/>
                <a:cs typeface="Lucida Sans Unicode" charset="0"/>
              </a:defRPr>
            </a:lvl4pPr>
            <a:lvl5pPr marL="2057400" indent="-228600" eaLnBrk="0">
              <a:tabLst>
                <a:tab pos="1003300" algn="l"/>
                <a:tab pos="2009775" algn="l"/>
                <a:tab pos="3016250" algn="l"/>
                <a:tab pos="4022725" algn="l"/>
                <a:tab pos="5029200" algn="l"/>
                <a:tab pos="6035675" algn="l"/>
                <a:tab pos="7042150" algn="l"/>
                <a:tab pos="8048625" algn="l"/>
                <a:tab pos="9055100" algn="l"/>
                <a:tab pos="10061575" algn="l"/>
              </a:tabLst>
              <a:defRPr>
                <a:solidFill>
                  <a:schemeClr val="bg1"/>
                </a:solidFill>
                <a:latin typeface="Arial" charset="0"/>
                <a:cs typeface="Lucida Sans Unicode"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6" charset="0"/>
              <a:tabLst>
                <a:tab pos="1003300" algn="l"/>
                <a:tab pos="2009775" algn="l"/>
                <a:tab pos="3016250" algn="l"/>
                <a:tab pos="4022725" algn="l"/>
                <a:tab pos="5029200" algn="l"/>
                <a:tab pos="6035675" algn="l"/>
                <a:tab pos="7042150" algn="l"/>
                <a:tab pos="8048625" algn="l"/>
                <a:tab pos="9055100" algn="l"/>
                <a:tab pos="10061575" algn="l"/>
              </a:tabLst>
              <a:defRPr>
                <a:solidFill>
                  <a:schemeClr val="bg1"/>
                </a:solidFill>
                <a:latin typeface="Arial" charset="0"/>
                <a:cs typeface="Lucida Sans Unicode"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6" charset="0"/>
              <a:tabLst>
                <a:tab pos="1003300" algn="l"/>
                <a:tab pos="2009775" algn="l"/>
                <a:tab pos="3016250" algn="l"/>
                <a:tab pos="4022725" algn="l"/>
                <a:tab pos="5029200" algn="l"/>
                <a:tab pos="6035675" algn="l"/>
                <a:tab pos="7042150" algn="l"/>
                <a:tab pos="8048625" algn="l"/>
                <a:tab pos="9055100" algn="l"/>
                <a:tab pos="10061575" algn="l"/>
              </a:tabLst>
              <a:defRPr>
                <a:solidFill>
                  <a:schemeClr val="bg1"/>
                </a:solidFill>
                <a:latin typeface="Arial" charset="0"/>
                <a:cs typeface="Lucida Sans Unicode"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6" charset="0"/>
              <a:tabLst>
                <a:tab pos="1003300" algn="l"/>
                <a:tab pos="2009775" algn="l"/>
                <a:tab pos="3016250" algn="l"/>
                <a:tab pos="4022725" algn="l"/>
                <a:tab pos="5029200" algn="l"/>
                <a:tab pos="6035675" algn="l"/>
                <a:tab pos="7042150" algn="l"/>
                <a:tab pos="8048625" algn="l"/>
                <a:tab pos="9055100" algn="l"/>
                <a:tab pos="10061575" algn="l"/>
              </a:tabLst>
              <a:defRPr>
                <a:solidFill>
                  <a:schemeClr val="bg1"/>
                </a:solidFill>
                <a:latin typeface="Arial" charset="0"/>
                <a:cs typeface="Lucida Sans Unicode"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6" charset="0"/>
              <a:tabLst>
                <a:tab pos="1003300" algn="l"/>
                <a:tab pos="2009775" algn="l"/>
                <a:tab pos="3016250" algn="l"/>
                <a:tab pos="4022725" algn="l"/>
                <a:tab pos="5029200" algn="l"/>
                <a:tab pos="6035675" algn="l"/>
                <a:tab pos="7042150" algn="l"/>
                <a:tab pos="8048625" algn="l"/>
                <a:tab pos="9055100" algn="l"/>
                <a:tab pos="10061575" algn="l"/>
              </a:tabLst>
              <a:defRPr>
                <a:solidFill>
                  <a:schemeClr val="bg1"/>
                </a:solidFill>
                <a:latin typeface="Arial" charset="0"/>
                <a:cs typeface="Lucida Sans Unicode" charset="0"/>
              </a:defRPr>
            </a:lvl9pPr>
          </a:lstStyle>
          <a:p>
            <a:pPr eaLnBrk="1" hangingPunct="1">
              <a:lnSpc>
                <a:spcPct val="100000"/>
              </a:lnSpc>
              <a:spcBef>
                <a:spcPts val="650"/>
              </a:spcBef>
              <a:buClr>
                <a:srgbClr val="93A299"/>
              </a:buClr>
              <a:buSzPct val="150000"/>
              <a:buFont typeface="Times New Roman" pitchFamily="16" charset="0"/>
              <a:buBlip>
                <a:blip r:embed="rId3"/>
              </a:buBlip>
            </a:pPr>
            <a:r>
              <a:rPr lang="en-US" dirty="0">
                <a:solidFill>
                  <a:srgbClr val="000000"/>
                </a:solidFill>
                <a:cs typeface="Arial" charset="0"/>
              </a:rPr>
              <a:t>Particle accelerators take a particle, speed it up using electromagnetic fields, and slam it into a target or other </a:t>
            </a:r>
            <a:r>
              <a:rPr lang="en-US" dirty="0" smtClean="0">
                <a:solidFill>
                  <a:srgbClr val="000000"/>
                </a:solidFill>
                <a:cs typeface="Arial" charset="0"/>
              </a:rPr>
              <a:t>particles.</a:t>
            </a:r>
            <a:endParaRPr lang="en-US" dirty="0">
              <a:solidFill>
                <a:srgbClr val="000000"/>
              </a:solidFill>
              <a:cs typeface="Arial" charset="0"/>
            </a:endParaRPr>
          </a:p>
          <a:p>
            <a:pPr eaLnBrk="1" hangingPunct="1">
              <a:lnSpc>
                <a:spcPct val="100000"/>
              </a:lnSpc>
              <a:spcBef>
                <a:spcPts val="650"/>
              </a:spcBef>
              <a:buClr>
                <a:srgbClr val="93A299"/>
              </a:buClr>
              <a:buSzPct val="150000"/>
              <a:buFont typeface="Times New Roman" pitchFamily="16" charset="0"/>
              <a:buBlip>
                <a:blip r:embed="rId3"/>
              </a:buBlip>
            </a:pPr>
            <a:endParaRPr lang="en-US" dirty="0">
              <a:solidFill>
                <a:srgbClr val="000000"/>
              </a:solidFill>
              <a:cs typeface="Arial" charset="0"/>
            </a:endParaRPr>
          </a:p>
          <a:p>
            <a:pPr eaLnBrk="1" hangingPunct="1">
              <a:lnSpc>
                <a:spcPct val="100000"/>
              </a:lnSpc>
              <a:spcBef>
                <a:spcPts val="650"/>
              </a:spcBef>
              <a:buClr>
                <a:srgbClr val="93A299"/>
              </a:buClr>
              <a:buSzPct val="150000"/>
              <a:buFont typeface="Times New Roman" pitchFamily="16" charset="0"/>
              <a:buBlip>
                <a:blip r:embed="rId3"/>
              </a:buBlip>
            </a:pPr>
            <a:r>
              <a:rPr lang="en-US" dirty="0">
                <a:solidFill>
                  <a:srgbClr val="000000"/>
                </a:solidFill>
                <a:cs typeface="Arial" charset="0"/>
              </a:rPr>
              <a:t>Surrounding the collision point are detectors that record </a:t>
            </a:r>
            <a:r>
              <a:rPr lang="en-US" dirty="0" smtClean="0">
                <a:solidFill>
                  <a:srgbClr val="000000"/>
                </a:solidFill>
                <a:cs typeface="Arial" charset="0"/>
              </a:rPr>
              <a:t>all information (charge, mass, direction, energy, type, etc.) about the particles that are produced in the collision, or that result when those particles decay.</a:t>
            </a: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638800"/>
            <a:ext cx="1752600" cy="1573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410200"/>
            <a:ext cx="2209800" cy="2008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5486400"/>
            <a:ext cx="1752600" cy="1774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5257800"/>
            <a:ext cx="2057400" cy="2106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0" name="Text Box 8"/>
          <p:cNvSpPr txBox="1">
            <a:spLocks noChangeArrowheads="1"/>
          </p:cNvSpPr>
          <p:nvPr/>
        </p:nvSpPr>
        <p:spPr bwMode="auto">
          <a:xfrm>
            <a:off x="685800" y="4800600"/>
            <a:ext cx="2286000"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800" tIns="50400" rIns="100800" bIns="50400"/>
          <a:lstStyle>
            <a:lvl1pPr eaLnBrk="0">
              <a:tabLst>
                <a:tab pos="804863" algn="l"/>
                <a:tab pos="1811338" algn="l"/>
                <a:tab pos="2817813" algn="l"/>
                <a:tab pos="3824288" algn="l"/>
                <a:tab pos="4830763" algn="l"/>
                <a:tab pos="5837238" algn="l"/>
                <a:tab pos="6843713" algn="l"/>
                <a:tab pos="7850188" algn="l"/>
                <a:tab pos="8856663" algn="l"/>
                <a:tab pos="9863138" algn="l"/>
              </a:tabLst>
              <a:defRPr>
                <a:solidFill>
                  <a:schemeClr val="bg1"/>
                </a:solidFill>
                <a:latin typeface="Arial" charset="0"/>
                <a:cs typeface="Lucida Sans Unicode" charset="0"/>
              </a:defRPr>
            </a:lvl1pPr>
            <a:lvl2pPr marL="742950" indent="-285750" eaLnBrk="0">
              <a:tabLst>
                <a:tab pos="804863" algn="l"/>
                <a:tab pos="1811338" algn="l"/>
                <a:tab pos="2817813" algn="l"/>
                <a:tab pos="3824288" algn="l"/>
                <a:tab pos="4830763" algn="l"/>
                <a:tab pos="5837238" algn="l"/>
                <a:tab pos="6843713" algn="l"/>
                <a:tab pos="7850188" algn="l"/>
                <a:tab pos="8856663" algn="l"/>
                <a:tab pos="9863138" algn="l"/>
              </a:tabLst>
              <a:defRPr>
                <a:solidFill>
                  <a:schemeClr val="bg1"/>
                </a:solidFill>
                <a:latin typeface="Arial" charset="0"/>
                <a:cs typeface="Lucida Sans Unicode" charset="0"/>
              </a:defRPr>
            </a:lvl2pPr>
            <a:lvl3pPr marL="1143000" indent="-228600" eaLnBrk="0">
              <a:tabLst>
                <a:tab pos="804863" algn="l"/>
                <a:tab pos="1811338" algn="l"/>
                <a:tab pos="2817813" algn="l"/>
                <a:tab pos="3824288" algn="l"/>
                <a:tab pos="4830763" algn="l"/>
                <a:tab pos="5837238" algn="l"/>
                <a:tab pos="6843713" algn="l"/>
                <a:tab pos="7850188" algn="l"/>
                <a:tab pos="8856663" algn="l"/>
                <a:tab pos="9863138" algn="l"/>
              </a:tabLst>
              <a:defRPr>
                <a:solidFill>
                  <a:schemeClr val="bg1"/>
                </a:solidFill>
                <a:latin typeface="Arial" charset="0"/>
                <a:cs typeface="Lucida Sans Unicode" charset="0"/>
              </a:defRPr>
            </a:lvl3pPr>
            <a:lvl4pPr marL="1600200" indent="-228600" eaLnBrk="0">
              <a:tabLst>
                <a:tab pos="804863" algn="l"/>
                <a:tab pos="1811338" algn="l"/>
                <a:tab pos="2817813" algn="l"/>
                <a:tab pos="3824288" algn="l"/>
                <a:tab pos="4830763" algn="l"/>
                <a:tab pos="5837238" algn="l"/>
                <a:tab pos="6843713" algn="l"/>
                <a:tab pos="7850188" algn="l"/>
                <a:tab pos="8856663" algn="l"/>
                <a:tab pos="9863138" algn="l"/>
              </a:tabLst>
              <a:defRPr>
                <a:solidFill>
                  <a:schemeClr val="bg1"/>
                </a:solidFill>
                <a:latin typeface="Arial" charset="0"/>
                <a:cs typeface="Lucida Sans Unicode" charset="0"/>
              </a:defRPr>
            </a:lvl4pPr>
            <a:lvl5pPr marL="2057400" indent="-228600" eaLnBrk="0">
              <a:tabLst>
                <a:tab pos="804863" algn="l"/>
                <a:tab pos="1811338" algn="l"/>
                <a:tab pos="2817813" algn="l"/>
                <a:tab pos="3824288" algn="l"/>
                <a:tab pos="4830763" algn="l"/>
                <a:tab pos="5837238" algn="l"/>
                <a:tab pos="6843713" algn="l"/>
                <a:tab pos="7850188" algn="l"/>
                <a:tab pos="8856663" algn="l"/>
                <a:tab pos="9863138" algn="l"/>
              </a:tabLst>
              <a:defRPr>
                <a:solidFill>
                  <a:schemeClr val="bg1"/>
                </a:solidFill>
                <a:latin typeface="Arial" charset="0"/>
                <a:cs typeface="Lucida Sans Unicode"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6" charset="0"/>
              <a:tabLst>
                <a:tab pos="804863" algn="l"/>
                <a:tab pos="1811338" algn="l"/>
                <a:tab pos="2817813" algn="l"/>
                <a:tab pos="3824288" algn="l"/>
                <a:tab pos="4830763" algn="l"/>
                <a:tab pos="5837238" algn="l"/>
                <a:tab pos="6843713" algn="l"/>
                <a:tab pos="7850188" algn="l"/>
                <a:tab pos="8856663" algn="l"/>
                <a:tab pos="9863138" algn="l"/>
              </a:tabLst>
              <a:defRPr>
                <a:solidFill>
                  <a:schemeClr val="bg1"/>
                </a:solidFill>
                <a:latin typeface="Arial" charset="0"/>
                <a:cs typeface="Lucida Sans Unicode"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6" charset="0"/>
              <a:tabLst>
                <a:tab pos="804863" algn="l"/>
                <a:tab pos="1811338" algn="l"/>
                <a:tab pos="2817813" algn="l"/>
                <a:tab pos="3824288" algn="l"/>
                <a:tab pos="4830763" algn="l"/>
                <a:tab pos="5837238" algn="l"/>
                <a:tab pos="6843713" algn="l"/>
                <a:tab pos="7850188" algn="l"/>
                <a:tab pos="8856663" algn="l"/>
                <a:tab pos="9863138" algn="l"/>
              </a:tabLst>
              <a:defRPr>
                <a:solidFill>
                  <a:schemeClr val="bg1"/>
                </a:solidFill>
                <a:latin typeface="Arial" charset="0"/>
                <a:cs typeface="Lucida Sans Unicode"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6" charset="0"/>
              <a:tabLst>
                <a:tab pos="804863" algn="l"/>
                <a:tab pos="1811338" algn="l"/>
                <a:tab pos="2817813" algn="l"/>
                <a:tab pos="3824288" algn="l"/>
                <a:tab pos="4830763" algn="l"/>
                <a:tab pos="5837238" algn="l"/>
                <a:tab pos="6843713" algn="l"/>
                <a:tab pos="7850188" algn="l"/>
                <a:tab pos="8856663" algn="l"/>
                <a:tab pos="9863138" algn="l"/>
              </a:tabLst>
              <a:defRPr>
                <a:solidFill>
                  <a:schemeClr val="bg1"/>
                </a:solidFill>
                <a:latin typeface="Arial" charset="0"/>
                <a:cs typeface="Lucida Sans Unicode"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6" charset="0"/>
              <a:tabLst>
                <a:tab pos="804863" algn="l"/>
                <a:tab pos="1811338" algn="l"/>
                <a:tab pos="2817813" algn="l"/>
                <a:tab pos="3824288" algn="l"/>
                <a:tab pos="4830763" algn="l"/>
                <a:tab pos="5837238" algn="l"/>
                <a:tab pos="6843713" algn="l"/>
                <a:tab pos="7850188" algn="l"/>
                <a:tab pos="8856663" algn="l"/>
                <a:tab pos="9863138" algn="l"/>
              </a:tabLst>
              <a:defRPr>
                <a:solidFill>
                  <a:schemeClr val="bg1"/>
                </a:solidFill>
                <a:latin typeface="Arial" charset="0"/>
                <a:cs typeface="Lucida Sans Unicode" charset="0"/>
              </a:defRPr>
            </a:lvl9pPr>
          </a:lstStyle>
          <a:p>
            <a:pPr eaLnBrk="1" hangingPunct="1">
              <a:lnSpc>
                <a:spcPct val="100000"/>
              </a:lnSpc>
              <a:spcBef>
                <a:spcPts val="650"/>
              </a:spcBef>
            </a:pPr>
            <a:r>
              <a:rPr lang="en-US">
                <a:solidFill>
                  <a:srgbClr val="000000"/>
                </a:solidFill>
                <a:cs typeface="Arial" charset="0"/>
              </a:rPr>
              <a:t>Linear accelerators </a:t>
            </a:r>
          </a:p>
        </p:txBody>
      </p:sp>
      <p:sp>
        <p:nvSpPr>
          <p:cNvPr id="13321" name="Text Box 9"/>
          <p:cNvSpPr txBox="1">
            <a:spLocks noChangeArrowheads="1"/>
          </p:cNvSpPr>
          <p:nvPr/>
        </p:nvSpPr>
        <p:spPr bwMode="auto">
          <a:xfrm>
            <a:off x="6400800" y="4837113"/>
            <a:ext cx="274320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800" tIns="50400" rIns="100800" bIns="50400"/>
          <a:lstStyle>
            <a:lvl1pPr eaLnBrk="0">
              <a:tabLst>
                <a:tab pos="804863" algn="l"/>
                <a:tab pos="1811338" algn="l"/>
                <a:tab pos="2817813" algn="l"/>
                <a:tab pos="3824288" algn="l"/>
                <a:tab pos="4830763" algn="l"/>
                <a:tab pos="5837238" algn="l"/>
                <a:tab pos="6843713" algn="l"/>
                <a:tab pos="7850188" algn="l"/>
                <a:tab pos="8856663" algn="l"/>
                <a:tab pos="9863138" algn="l"/>
              </a:tabLst>
              <a:defRPr>
                <a:solidFill>
                  <a:schemeClr val="bg1"/>
                </a:solidFill>
                <a:latin typeface="Arial" charset="0"/>
                <a:cs typeface="Lucida Sans Unicode" charset="0"/>
              </a:defRPr>
            </a:lvl1pPr>
            <a:lvl2pPr marL="742950" indent="-285750" eaLnBrk="0">
              <a:tabLst>
                <a:tab pos="804863" algn="l"/>
                <a:tab pos="1811338" algn="l"/>
                <a:tab pos="2817813" algn="l"/>
                <a:tab pos="3824288" algn="l"/>
                <a:tab pos="4830763" algn="l"/>
                <a:tab pos="5837238" algn="l"/>
                <a:tab pos="6843713" algn="l"/>
                <a:tab pos="7850188" algn="l"/>
                <a:tab pos="8856663" algn="l"/>
                <a:tab pos="9863138" algn="l"/>
              </a:tabLst>
              <a:defRPr>
                <a:solidFill>
                  <a:schemeClr val="bg1"/>
                </a:solidFill>
                <a:latin typeface="Arial" charset="0"/>
                <a:cs typeface="Lucida Sans Unicode" charset="0"/>
              </a:defRPr>
            </a:lvl2pPr>
            <a:lvl3pPr marL="1143000" indent="-228600" eaLnBrk="0">
              <a:tabLst>
                <a:tab pos="804863" algn="l"/>
                <a:tab pos="1811338" algn="l"/>
                <a:tab pos="2817813" algn="l"/>
                <a:tab pos="3824288" algn="l"/>
                <a:tab pos="4830763" algn="l"/>
                <a:tab pos="5837238" algn="l"/>
                <a:tab pos="6843713" algn="l"/>
                <a:tab pos="7850188" algn="l"/>
                <a:tab pos="8856663" algn="l"/>
                <a:tab pos="9863138" algn="l"/>
              </a:tabLst>
              <a:defRPr>
                <a:solidFill>
                  <a:schemeClr val="bg1"/>
                </a:solidFill>
                <a:latin typeface="Arial" charset="0"/>
                <a:cs typeface="Lucida Sans Unicode" charset="0"/>
              </a:defRPr>
            </a:lvl3pPr>
            <a:lvl4pPr marL="1600200" indent="-228600" eaLnBrk="0">
              <a:tabLst>
                <a:tab pos="804863" algn="l"/>
                <a:tab pos="1811338" algn="l"/>
                <a:tab pos="2817813" algn="l"/>
                <a:tab pos="3824288" algn="l"/>
                <a:tab pos="4830763" algn="l"/>
                <a:tab pos="5837238" algn="l"/>
                <a:tab pos="6843713" algn="l"/>
                <a:tab pos="7850188" algn="l"/>
                <a:tab pos="8856663" algn="l"/>
                <a:tab pos="9863138" algn="l"/>
              </a:tabLst>
              <a:defRPr>
                <a:solidFill>
                  <a:schemeClr val="bg1"/>
                </a:solidFill>
                <a:latin typeface="Arial" charset="0"/>
                <a:cs typeface="Lucida Sans Unicode" charset="0"/>
              </a:defRPr>
            </a:lvl4pPr>
            <a:lvl5pPr marL="2057400" indent="-228600" eaLnBrk="0">
              <a:tabLst>
                <a:tab pos="804863" algn="l"/>
                <a:tab pos="1811338" algn="l"/>
                <a:tab pos="2817813" algn="l"/>
                <a:tab pos="3824288" algn="l"/>
                <a:tab pos="4830763" algn="l"/>
                <a:tab pos="5837238" algn="l"/>
                <a:tab pos="6843713" algn="l"/>
                <a:tab pos="7850188" algn="l"/>
                <a:tab pos="8856663" algn="l"/>
                <a:tab pos="9863138" algn="l"/>
              </a:tabLst>
              <a:defRPr>
                <a:solidFill>
                  <a:schemeClr val="bg1"/>
                </a:solidFill>
                <a:latin typeface="Arial" charset="0"/>
                <a:cs typeface="Lucida Sans Unicode"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6" charset="0"/>
              <a:tabLst>
                <a:tab pos="804863" algn="l"/>
                <a:tab pos="1811338" algn="l"/>
                <a:tab pos="2817813" algn="l"/>
                <a:tab pos="3824288" algn="l"/>
                <a:tab pos="4830763" algn="l"/>
                <a:tab pos="5837238" algn="l"/>
                <a:tab pos="6843713" algn="l"/>
                <a:tab pos="7850188" algn="l"/>
                <a:tab pos="8856663" algn="l"/>
                <a:tab pos="9863138" algn="l"/>
              </a:tabLst>
              <a:defRPr>
                <a:solidFill>
                  <a:schemeClr val="bg1"/>
                </a:solidFill>
                <a:latin typeface="Arial" charset="0"/>
                <a:cs typeface="Lucida Sans Unicode"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6" charset="0"/>
              <a:tabLst>
                <a:tab pos="804863" algn="l"/>
                <a:tab pos="1811338" algn="l"/>
                <a:tab pos="2817813" algn="l"/>
                <a:tab pos="3824288" algn="l"/>
                <a:tab pos="4830763" algn="l"/>
                <a:tab pos="5837238" algn="l"/>
                <a:tab pos="6843713" algn="l"/>
                <a:tab pos="7850188" algn="l"/>
                <a:tab pos="8856663" algn="l"/>
                <a:tab pos="9863138" algn="l"/>
              </a:tabLst>
              <a:defRPr>
                <a:solidFill>
                  <a:schemeClr val="bg1"/>
                </a:solidFill>
                <a:latin typeface="Arial" charset="0"/>
                <a:cs typeface="Lucida Sans Unicode"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6" charset="0"/>
              <a:tabLst>
                <a:tab pos="804863" algn="l"/>
                <a:tab pos="1811338" algn="l"/>
                <a:tab pos="2817813" algn="l"/>
                <a:tab pos="3824288" algn="l"/>
                <a:tab pos="4830763" algn="l"/>
                <a:tab pos="5837238" algn="l"/>
                <a:tab pos="6843713" algn="l"/>
                <a:tab pos="7850188" algn="l"/>
                <a:tab pos="8856663" algn="l"/>
                <a:tab pos="9863138" algn="l"/>
              </a:tabLst>
              <a:defRPr>
                <a:solidFill>
                  <a:schemeClr val="bg1"/>
                </a:solidFill>
                <a:latin typeface="Arial" charset="0"/>
                <a:cs typeface="Lucida Sans Unicode"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6" charset="0"/>
              <a:tabLst>
                <a:tab pos="804863" algn="l"/>
                <a:tab pos="1811338" algn="l"/>
                <a:tab pos="2817813" algn="l"/>
                <a:tab pos="3824288" algn="l"/>
                <a:tab pos="4830763" algn="l"/>
                <a:tab pos="5837238" algn="l"/>
                <a:tab pos="6843713" algn="l"/>
                <a:tab pos="7850188" algn="l"/>
                <a:tab pos="8856663" algn="l"/>
                <a:tab pos="9863138" algn="l"/>
              </a:tabLst>
              <a:defRPr>
                <a:solidFill>
                  <a:schemeClr val="bg1"/>
                </a:solidFill>
                <a:latin typeface="Arial" charset="0"/>
                <a:cs typeface="Lucida Sans Unicode" charset="0"/>
              </a:defRPr>
            </a:lvl9pPr>
          </a:lstStyle>
          <a:p>
            <a:pPr eaLnBrk="1" hangingPunct="1">
              <a:lnSpc>
                <a:spcPct val="100000"/>
              </a:lnSpc>
              <a:spcBef>
                <a:spcPts val="650"/>
              </a:spcBef>
            </a:pPr>
            <a:r>
              <a:rPr lang="en-US">
                <a:solidFill>
                  <a:srgbClr val="000000"/>
                </a:solidFill>
                <a:cs typeface="Arial" charset="0"/>
              </a:rPr>
              <a:t>Synchrotron accelerators </a:t>
            </a:r>
          </a:p>
        </p:txBody>
      </p:sp>
      <p:sp>
        <p:nvSpPr>
          <p:cNvPr id="13" name="Rectangle 1"/>
          <p:cNvSpPr txBox="1">
            <a:spLocks noChangeArrowheads="1"/>
          </p:cNvSpPr>
          <p:nvPr/>
        </p:nvSpPr>
        <p:spPr>
          <a:xfrm>
            <a:off x="503238" y="301625"/>
            <a:ext cx="9070975" cy="1262063"/>
          </a:xfrm>
          <a:prstGeom prst="rect">
            <a:avLst/>
          </a:prstGeom>
          <a:ln/>
        </p:spPr>
        <p:txBody>
          <a:bodyPr tIns="38872"/>
          <a:lstStyle>
            <a:lvl1pPr algn="l" defTabSz="1007943" rtl="0" eaLnBrk="1" latinLnBrk="0" hangingPunct="1">
              <a:spcBef>
                <a:spcPct val="0"/>
              </a:spcBef>
              <a:buNone/>
              <a:defRPr sz="4400" kern="1200" spc="-110" baseline="0">
                <a:solidFill>
                  <a:schemeClr val="tx2"/>
                </a:solidFill>
                <a:latin typeface="+mj-lt"/>
                <a:ea typeface="+mj-ea"/>
                <a:cs typeface="+mj-cs"/>
              </a:defRPr>
            </a:lvl1pPr>
          </a:lstStyle>
          <a:p>
            <a:pPr>
              <a:lnSpc>
                <a:spcPct val="100000"/>
              </a:lnSpc>
              <a:buClrTx/>
              <a:defRPr/>
            </a:pPr>
            <a:r>
              <a:rPr lang="en-US" dirty="0">
                <a:solidFill>
                  <a:srgbClr val="D2533C"/>
                </a:solidFill>
              </a:rPr>
              <a:t>Viewing the Unseen</a:t>
            </a:r>
            <a:r>
              <a:rPr lang="en-US" sz="5400" dirty="0">
                <a:solidFill>
                  <a:srgbClr val="D2533C"/>
                </a:solidFill>
              </a:rPr>
              <a:t/>
            </a:r>
            <a:br>
              <a:rPr lang="en-US" sz="5400" dirty="0">
                <a:solidFill>
                  <a:srgbClr val="D2533C"/>
                </a:solidFill>
              </a:rPr>
            </a:br>
            <a:r>
              <a:rPr lang="en-US" sz="3600" dirty="0">
                <a:solidFill>
                  <a:srgbClr val="D2533C"/>
                </a:solidFill>
              </a:rPr>
              <a:t>Accelerators and Detectors</a:t>
            </a:r>
          </a:p>
        </p:txBody>
      </p:sp>
      <p:sp>
        <p:nvSpPr>
          <p:cNvPr id="3" name="Slide Number Placeholder 2"/>
          <p:cNvSpPr>
            <a:spLocks noGrp="1"/>
          </p:cNvSpPr>
          <p:nvPr>
            <p:ph type="sldNum" sz="quarter" idx="12"/>
          </p:nvPr>
        </p:nvSpPr>
        <p:spPr/>
        <p:txBody>
          <a:bodyPr/>
          <a:lstStyle/>
          <a:p>
            <a:pPr>
              <a:defRPr/>
            </a:pPr>
            <a:fld id="{7C97AC26-90F1-4300-BC42-49031206554E}" type="slidenum">
              <a:rPr lang="en-US" smtClean="0"/>
              <a:pPr>
                <a:defRPr/>
              </a:pPr>
              <a:t>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03238" y="1768475"/>
            <a:ext cx="9097962"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0440" rIns="0" bIns="0"/>
          <a:lstStyle>
            <a:lvl1pPr marL="284163" indent="-284163" eaLnBrk="0">
              <a:tabLst>
                <a:tab pos="284163" algn="l"/>
                <a:tab pos="738188" algn="l"/>
                <a:tab pos="1193800" algn="l"/>
                <a:tab pos="1649413" algn="l"/>
                <a:tab pos="2105025" algn="l"/>
                <a:tab pos="2560638" algn="l"/>
                <a:tab pos="3016250" algn="l"/>
                <a:tab pos="3471863" algn="l"/>
                <a:tab pos="3927475" algn="l"/>
                <a:tab pos="4383088" algn="l"/>
                <a:tab pos="4838700" algn="l"/>
                <a:tab pos="5294313" algn="l"/>
                <a:tab pos="5749925" algn="l"/>
                <a:tab pos="6205538" algn="l"/>
                <a:tab pos="6661150" algn="l"/>
                <a:tab pos="7116763" algn="l"/>
                <a:tab pos="7572375" algn="l"/>
                <a:tab pos="8027988" algn="l"/>
                <a:tab pos="8483600" algn="l"/>
                <a:tab pos="8939213" algn="l"/>
                <a:tab pos="9394825" algn="l"/>
              </a:tabLst>
              <a:defRPr>
                <a:solidFill>
                  <a:schemeClr val="bg1"/>
                </a:solidFill>
                <a:latin typeface="Arial" charset="0"/>
                <a:cs typeface="Lucida Sans Unicode" charset="0"/>
              </a:defRPr>
            </a:lvl1pPr>
            <a:lvl2pPr marL="742950" indent="-285750" eaLnBrk="0">
              <a:tabLst>
                <a:tab pos="284163" algn="l"/>
                <a:tab pos="738188" algn="l"/>
                <a:tab pos="1193800" algn="l"/>
                <a:tab pos="1649413" algn="l"/>
                <a:tab pos="2105025" algn="l"/>
                <a:tab pos="2560638" algn="l"/>
                <a:tab pos="3016250" algn="l"/>
                <a:tab pos="3471863" algn="l"/>
                <a:tab pos="3927475" algn="l"/>
                <a:tab pos="4383088" algn="l"/>
                <a:tab pos="4838700" algn="l"/>
                <a:tab pos="5294313" algn="l"/>
                <a:tab pos="5749925" algn="l"/>
                <a:tab pos="6205538" algn="l"/>
                <a:tab pos="6661150" algn="l"/>
                <a:tab pos="7116763" algn="l"/>
                <a:tab pos="7572375" algn="l"/>
                <a:tab pos="8027988" algn="l"/>
                <a:tab pos="8483600" algn="l"/>
                <a:tab pos="8939213" algn="l"/>
                <a:tab pos="9394825" algn="l"/>
              </a:tabLst>
              <a:defRPr>
                <a:solidFill>
                  <a:schemeClr val="bg1"/>
                </a:solidFill>
                <a:latin typeface="Arial" charset="0"/>
                <a:cs typeface="Lucida Sans Unicode" charset="0"/>
              </a:defRPr>
            </a:lvl2pPr>
            <a:lvl3pPr marL="1143000" indent="-228600" eaLnBrk="0">
              <a:tabLst>
                <a:tab pos="284163" algn="l"/>
                <a:tab pos="738188" algn="l"/>
                <a:tab pos="1193800" algn="l"/>
                <a:tab pos="1649413" algn="l"/>
                <a:tab pos="2105025" algn="l"/>
                <a:tab pos="2560638" algn="l"/>
                <a:tab pos="3016250" algn="l"/>
                <a:tab pos="3471863" algn="l"/>
                <a:tab pos="3927475" algn="l"/>
                <a:tab pos="4383088" algn="l"/>
                <a:tab pos="4838700" algn="l"/>
                <a:tab pos="5294313" algn="l"/>
                <a:tab pos="5749925" algn="l"/>
                <a:tab pos="6205538" algn="l"/>
                <a:tab pos="6661150" algn="l"/>
                <a:tab pos="7116763" algn="l"/>
                <a:tab pos="7572375" algn="l"/>
                <a:tab pos="8027988" algn="l"/>
                <a:tab pos="8483600" algn="l"/>
                <a:tab pos="8939213" algn="l"/>
                <a:tab pos="9394825" algn="l"/>
              </a:tabLst>
              <a:defRPr>
                <a:solidFill>
                  <a:schemeClr val="bg1"/>
                </a:solidFill>
                <a:latin typeface="Arial" charset="0"/>
                <a:cs typeface="Lucida Sans Unicode" charset="0"/>
              </a:defRPr>
            </a:lvl3pPr>
            <a:lvl4pPr marL="1600200" indent="-228600" eaLnBrk="0">
              <a:tabLst>
                <a:tab pos="284163" algn="l"/>
                <a:tab pos="738188" algn="l"/>
                <a:tab pos="1193800" algn="l"/>
                <a:tab pos="1649413" algn="l"/>
                <a:tab pos="2105025" algn="l"/>
                <a:tab pos="2560638" algn="l"/>
                <a:tab pos="3016250" algn="l"/>
                <a:tab pos="3471863" algn="l"/>
                <a:tab pos="3927475" algn="l"/>
                <a:tab pos="4383088" algn="l"/>
                <a:tab pos="4838700" algn="l"/>
                <a:tab pos="5294313" algn="l"/>
                <a:tab pos="5749925" algn="l"/>
                <a:tab pos="6205538" algn="l"/>
                <a:tab pos="6661150" algn="l"/>
                <a:tab pos="7116763" algn="l"/>
                <a:tab pos="7572375" algn="l"/>
                <a:tab pos="8027988" algn="l"/>
                <a:tab pos="8483600" algn="l"/>
                <a:tab pos="8939213" algn="l"/>
                <a:tab pos="9394825" algn="l"/>
              </a:tabLst>
              <a:defRPr>
                <a:solidFill>
                  <a:schemeClr val="bg1"/>
                </a:solidFill>
                <a:latin typeface="Arial" charset="0"/>
                <a:cs typeface="Lucida Sans Unicode" charset="0"/>
              </a:defRPr>
            </a:lvl4pPr>
            <a:lvl5pPr marL="2057400" indent="-228600" eaLnBrk="0">
              <a:tabLst>
                <a:tab pos="284163" algn="l"/>
                <a:tab pos="738188" algn="l"/>
                <a:tab pos="1193800" algn="l"/>
                <a:tab pos="1649413" algn="l"/>
                <a:tab pos="2105025" algn="l"/>
                <a:tab pos="2560638" algn="l"/>
                <a:tab pos="3016250" algn="l"/>
                <a:tab pos="3471863" algn="l"/>
                <a:tab pos="3927475" algn="l"/>
                <a:tab pos="4383088" algn="l"/>
                <a:tab pos="4838700" algn="l"/>
                <a:tab pos="5294313" algn="l"/>
                <a:tab pos="5749925" algn="l"/>
                <a:tab pos="6205538" algn="l"/>
                <a:tab pos="6661150" algn="l"/>
                <a:tab pos="7116763" algn="l"/>
                <a:tab pos="7572375" algn="l"/>
                <a:tab pos="8027988" algn="l"/>
                <a:tab pos="8483600" algn="l"/>
                <a:tab pos="8939213" algn="l"/>
                <a:tab pos="9394825" algn="l"/>
              </a:tabLst>
              <a:defRPr>
                <a:solidFill>
                  <a:schemeClr val="bg1"/>
                </a:solidFill>
                <a:latin typeface="Arial" charset="0"/>
                <a:cs typeface="Lucida Sans Unicode"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6" charset="0"/>
              <a:tabLst>
                <a:tab pos="284163" algn="l"/>
                <a:tab pos="738188" algn="l"/>
                <a:tab pos="1193800" algn="l"/>
                <a:tab pos="1649413" algn="l"/>
                <a:tab pos="2105025" algn="l"/>
                <a:tab pos="2560638" algn="l"/>
                <a:tab pos="3016250" algn="l"/>
                <a:tab pos="3471863" algn="l"/>
                <a:tab pos="3927475" algn="l"/>
                <a:tab pos="4383088" algn="l"/>
                <a:tab pos="4838700" algn="l"/>
                <a:tab pos="5294313" algn="l"/>
                <a:tab pos="5749925" algn="l"/>
                <a:tab pos="6205538" algn="l"/>
                <a:tab pos="6661150" algn="l"/>
                <a:tab pos="7116763" algn="l"/>
                <a:tab pos="7572375" algn="l"/>
                <a:tab pos="8027988" algn="l"/>
                <a:tab pos="8483600" algn="l"/>
                <a:tab pos="8939213" algn="l"/>
                <a:tab pos="9394825" algn="l"/>
              </a:tabLst>
              <a:defRPr>
                <a:solidFill>
                  <a:schemeClr val="bg1"/>
                </a:solidFill>
                <a:latin typeface="Arial" charset="0"/>
                <a:cs typeface="Lucida Sans Unicode"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6" charset="0"/>
              <a:tabLst>
                <a:tab pos="284163" algn="l"/>
                <a:tab pos="738188" algn="l"/>
                <a:tab pos="1193800" algn="l"/>
                <a:tab pos="1649413" algn="l"/>
                <a:tab pos="2105025" algn="l"/>
                <a:tab pos="2560638" algn="l"/>
                <a:tab pos="3016250" algn="l"/>
                <a:tab pos="3471863" algn="l"/>
                <a:tab pos="3927475" algn="l"/>
                <a:tab pos="4383088" algn="l"/>
                <a:tab pos="4838700" algn="l"/>
                <a:tab pos="5294313" algn="l"/>
                <a:tab pos="5749925" algn="l"/>
                <a:tab pos="6205538" algn="l"/>
                <a:tab pos="6661150" algn="l"/>
                <a:tab pos="7116763" algn="l"/>
                <a:tab pos="7572375" algn="l"/>
                <a:tab pos="8027988" algn="l"/>
                <a:tab pos="8483600" algn="l"/>
                <a:tab pos="8939213" algn="l"/>
                <a:tab pos="9394825" algn="l"/>
              </a:tabLst>
              <a:defRPr>
                <a:solidFill>
                  <a:schemeClr val="bg1"/>
                </a:solidFill>
                <a:latin typeface="Arial" charset="0"/>
                <a:cs typeface="Lucida Sans Unicode"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6" charset="0"/>
              <a:tabLst>
                <a:tab pos="284163" algn="l"/>
                <a:tab pos="738188" algn="l"/>
                <a:tab pos="1193800" algn="l"/>
                <a:tab pos="1649413" algn="l"/>
                <a:tab pos="2105025" algn="l"/>
                <a:tab pos="2560638" algn="l"/>
                <a:tab pos="3016250" algn="l"/>
                <a:tab pos="3471863" algn="l"/>
                <a:tab pos="3927475" algn="l"/>
                <a:tab pos="4383088" algn="l"/>
                <a:tab pos="4838700" algn="l"/>
                <a:tab pos="5294313" algn="l"/>
                <a:tab pos="5749925" algn="l"/>
                <a:tab pos="6205538" algn="l"/>
                <a:tab pos="6661150" algn="l"/>
                <a:tab pos="7116763" algn="l"/>
                <a:tab pos="7572375" algn="l"/>
                <a:tab pos="8027988" algn="l"/>
                <a:tab pos="8483600" algn="l"/>
                <a:tab pos="8939213" algn="l"/>
                <a:tab pos="9394825" algn="l"/>
              </a:tabLst>
              <a:defRPr>
                <a:solidFill>
                  <a:schemeClr val="bg1"/>
                </a:solidFill>
                <a:latin typeface="Arial" charset="0"/>
                <a:cs typeface="Lucida Sans Unicode"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6" charset="0"/>
              <a:tabLst>
                <a:tab pos="284163" algn="l"/>
                <a:tab pos="738188" algn="l"/>
                <a:tab pos="1193800" algn="l"/>
                <a:tab pos="1649413" algn="l"/>
                <a:tab pos="2105025" algn="l"/>
                <a:tab pos="2560638" algn="l"/>
                <a:tab pos="3016250" algn="l"/>
                <a:tab pos="3471863" algn="l"/>
                <a:tab pos="3927475" algn="l"/>
                <a:tab pos="4383088" algn="l"/>
                <a:tab pos="4838700" algn="l"/>
                <a:tab pos="5294313" algn="l"/>
                <a:tab pos="5749925" algn="l"/>
                <a:tab pos="6205538" algn="l"/>
                <a:tab pos="6661150" algn="l"/>
                <a:tab pos="7116763" algn="l"/>
                <a:tab pos="7572375" algn="l"/>
                <a:tab pos="8027988" algn="l"/>
                <a:tab pos="8483600" algn="l"/>
                <a:tab pos="8939213" algn="l"/>
                <a:tab pos="9394825" algn="l"/>
              </a:tabLst>
              <a:defRPr>
                <a:solidFill>
                  <a:schemeClr val="bg1"/>
                </a:solidFill>
                <a:latin typeface="Arial" charset="0"/>
                <a:cs typeface="Lucida Sans Unicode" charset="0"/>
              </a:defRPr>
            </a:lvl9pPr>
          </a:lstStyle>
          <a:p>
            <a:pPr eaLnBrk="1">
              <a:spcAft>
                <a:spcPts val="1413"/>
              </a:spcAft>
              <a:buSzPct val="125000"/>
              <a:buFont typeface="Times New Roman" pitchFamily="16" charset="0"/>
              <a:buBlip>
                <a:blip r:embed="rId3"/>
              </a:buBlip>
            </a:pPr>
            <a:r>
              <a:rPr lang="en-US" sz="2000" dirty="0" smtClean="0">
                <a:solidFill>
                  <a:srgbClr val="000000"/>
                </a:solidFill>
                <a:cs typeface="Arial" charset="0"/>
              </a:rPr>
              <a:t>Advantages of synchrotron</a:t>
            </a:r>
          </a:p>
          <a:p>
            <a:pPr marL="800100" lvl="1" indent="-342900" eaLnBrk="1">
              <a:spcAft>
                <a:spcPts val="1413"/>
              </a:spcAft>
              <a:buBlip>
                <a:blip r:embed="rId4"/>
              </a:buBlip>
            </a:pPr>
            <a:r>
              <a:rPr lang="en-US" sz="2000" dirty="0">
                <a:solidFill>
                  <a:srgbClr val="000000"/>
                </a:solidFill>
                <a:cs typeface="Arial" charset="0"/>
              </a:rPr>
              <a:t>C</a:t>
            </a:r>
            <a:r>
              <a:rPr lang="en-US" sz="2000" dirty="0" smtClean="0">
                <a:solidFill>
                  <a:srgbClr val="000000"/>
                </a:solidFill>
                <a:cs typeface="Arial" charset="0"/>
              </a:rPr>
              <a:t>an </a:t>
            </a:r>
            <a:r>
              <a:rPr lang="en-US" sz="2000" dirty="0">
                <a:solidFill>
                  <a:srgbClr val="000000"/>
                </a:solidFill>
                <a:cs typeface="Arial" charset="0"/>
              </a:rPr>
              <a:t>provide very high-energy particles without having to be of tremendous </a:t>
            </a:r>
            <a:r>
              <a:rPr lang="en-US" sz="2000" dirty="0" smtClean="0">
                <a:solidFill>
                  <a:srgbClr val="000000"/>
                </a:solidFill>
                <a:cs typeface="Arial" charset="0"/>
              </a:rPr>
              <a:t>length</a:t>
            </a:r>
          </a:p>
          <a:p>
            <a:pPr marL="800100" lvl="1" indent="-342900" eaLnBrk="1">
              <a:spcAft>
                <a:spcPts val="1413"/>
              </a:spcAft>
              <a:buBlip>
                <a:blip r:embed="rId4"/>
              </a:buBlip>
            </a:pPr>
            <a:r>
              <a:rPr lang="en-US" sz="2000" dirty="0">
                <a:solidFill>
                  <a:srgbClr val="000000"/>
                </a:solidFill>
                <a:cs typeface="Arial" charset="0"/>
              </a:rPr>
              <a:t>P</a:t>
            </a:r>
            <a:r>
              <a:rPr lang="en-US" sz="2000" dirty="0" smtClean="0">
                <a:solidFill>
                  <a:srgbClr val="000000"/>
                </a:solidFill>
                <a:cs typeface="Arial" charset="0"/>
              </a:rPr>
              <a:t>articles </a:t>
            </a:r>
            <a:r>
              <a:rPr lang="en-US" sz="2000" dirty="0">
                <a:solidFill>
                  <a:srgbClr val="000000"/>
                </a:solidFill>
                <a:cs typeface="Arial" charset="0"/>
              </a:rPr>
              <a:t>go around many times means that there are many chances for collisions at those places where particle beams are made to </a:t>
            </a:r>
            <a:r>
              <a:rPr lang="en-US" sz="2000" dirty="0" smtClean="0">
                <a:solidFill>
                  <a:srgbClr val="000000"/>
                </a:solidFill>
                <a:cs typeface="Arial" charset="0"/>
              </a:rPr>
              <a:t>cross</a:t>
            </a:r>
            <a:endParaRPr lang="en-US" sz="2000" dirty="0">
              <a:solidFill>
                <a:srgbClr val="000000"/>
              </a:solidFill>
              <a:cs typeface="Arial" charset="0"/>
            </a:endParaRPr>
          </a:p>
          <a:p>
            <a:pPr eaLnBrk="1">
              <a:spcAft>
                <a:spcPts val="1413"/>
              </a:spcAft>
              <a:buSzPct val="90000"/>
            </a:pPr>
            <a:endParaRPr lang="en-US" sz="2000" dirty="0">
              <a:solidFill>
                <a:srgbClr val="000000"/>
              </a:solidFill>
              <a:cs typeface="Arial" charset="0"/>
            </a:endParaRPr>
          </a:p>
          <a:p>
            <a:pPr eaLnBrk="1">
              <a:spcAft>
                <a:spcPts val="1413"/>
              </a:spcAft>
              <a:buSzPct val="125000"/>
              <a:buFont typeface="Times New Roman" pitchFamily="16" charset="0"/>
              <a:buBlip>
                <a:blip r:embed="rId3"/>
              </a:buBlip>
            </a:pPr>
            <a:r>
              <a:rPr lang="en-US" sz="2000" dirty="0">
                <a:solidFill>
                  <a:srgbClr val="000000"/>
                </a:solidFill>
                <a:cs typeface="Arial" charset="0"/>
              </a:rPr>
              <a:t>Linear </a:t>
            </a:r>
            <a:r>
              <a:rPr lang="en-US" sz="2000" dirty="0" smtClean="0">
                <a:solidFill>
                  <a:srgbClr val="000000"/>
                </a:solidFill>
                <a:cs typeface="Arial" charset="0"/>
              </a:rPr>
              <a:t>accelerators</a:t>
            </a:r>
          </a:p>
          <a:p>
            <a:pPr marL="800100" lvl="1" indent="-342900" eaLnBrk="1">
              <a:spcAft>
                <a:spcPts val="1413"/>
              </a:spcAft>
              <a:buBlip>
                <a:blip r:embed="rId4"/>
              </a:buBlip>
            </a:pPr>
            <a:r>
              <a:rPr lang="en-US" sz="2000" dirty="0">
                <a:solidFill>
                  <a:srgbClr val="000000"/>
                </a:solidFill>
                <a:cs typeface="Arial" charset="0"/>
              </a:rPr>
              <a:t>E</a:t>
            </a:r>
            <a:r>
              <a:rPr lang="en-US" sz="2000" dirty="0" smtClean="0">
                <a:solidFill>
                  <a:srgbClr val="000000"/>
                </a:solidFill>
                <a:cs typeface="Arial" charset="0"/>
              </a:rPr>
              <a:t>asier </a:t>
            </a:r>
            <a:r>
              <a:rPr lang="en-US" sz="2000" dirty="0">
                <a:solidFill>
                  <a:srgbClr val="000000"/>
                </a:solidFill>
                <a:cs typeface="Arial" charset="0"/>
              </a:rPr>
              <a:t>to </a:t>
            </a:r>
            <a:r>
              <a:rPr lang="en-US" sz="2000" dirty="0" smtClean="0">
                <a:solidFill>
                  <a:srgbClr val="000000"/>
                </a:solidFill>
                <a:cs typeface="Arial" charset="0"/>
              </a:rPr>
              <a:t>build</a:t>
            </a:r>
          </a:p>
          <a:p>
            <a:pPr marL="800100" lvl="1" indent="-342900" eaLnBrk="1">
              <a:spcAft>
                <a:spcPts val="1413"/>
              </a:spcAft>
              <a:buBlip>
                <a:blip r:embed="rId4"/>
              </a:buBlip>
            </a:pPr>
            <a:r>
              <a:rPr lang="en-US" sz="2000" dirty="0">
                <a:solidFill>
                  <a:srgbClr val="000000"/>
                </a:solidFill>
                <a:cs typeface="Arial" charset="0"/>
              </a:rPr>
              <a:t>D</a:t>
            </a:r>
            <a:r>
              <a:rPr lang="en-US" sz="2000" dirty="0" smtClean="0">
                <a:solidFill>
                  <a:srgbClr val="000000"/>
                </a:solidFill>
                <a:cs typeface="Arial" charset="0"/>
              </a:rPr>
              <a:t>on't </a:t>
            </a:r>
            <a:r>
              <a:rPr lang="en-US" sz="2000" dirty="0">
                <a:solidFill>
                  <a:srgbClr val="000000"/>
                </a:solidFill>
                <a:cs typeface="Arial" charset="0"/>
              </a:rPr>
              <a:t>need the large magnets required to coerce particles into going in a </a:t>
            </a:r>
            <a:r>
              <a:rPr lang="en-US" sz="2000" dirty="0" smtClean="0">
                <a:solidFill>
                  <a:srgbClr val="000000"/>
                </a:solidFill>
                <a:cs typeface="Arial" charset="0"/>
              </a:rPr>
              <a:t>circle</a:t>
            </a:r>
          </a:p>
          <a:p>
            <a:pPr eaLnBrk="1">
              <a:spcAft>
                <a:spcPts val="1413"/>
              </a:spcAft>
              <a:buSzPct val="125000"/>
              <a:buFont typeface="Times New Roman" pitchFamily="16" charset="0"/>
              <a:buBlip>
                <a:blip r:embed="rId3"/>
              </a:buBlip>
            </a:pPr>
            <a:r>
              <a:rPr lang="en-US" sz="2000" dirty="0" smtClean="0">
                <a:solidFill>
                  <a:srgbClr val="000000"/>
                </a:solidFill>
                <a:cs typeface="Arial" charset="0"/>
              </a:rPr>
              <a:t>Synchrotron </a:t>
            </a:r>
            <a:r>
              <a:rPr lang="en-US" sz="2000" dirty="0">
                <a:solidFill>
                  <a:srgbClr val="000000"/>
                </a:solidFill>
                <a:cs typeface="Arial" charset="0"/>
              </a:rPr>
              <a:t>accelerators also need enormous radii in order to get particles to high enough energies, so they are expensive to build</a:t>
            </a:r>
          </a:p>
        </p:txBody>
      </p:sp>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0244" y="3709193"/>
            <a:ext cx="1123950" cy="1106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
          <p:cNvSpPr>
            <a:spLocks noGrp="1" noChangeArrowheads="1"/>
          </p:cNvSpPr>
          <p:nvPr>
            <p:ph type="title"/>
          </p:nvPr>
        </p:nvSpPr>
        <p:spPr>
          <a:xfrm>
            <a:off x="503238" y="301625"/>
            <a:ext cx="9070975" cy="1262063"/>
          </a:xfrm>
        </p:spPr>
        <p:txBody>
          <a:bodyPr tIns="38872">
            <a:normAutofit fontScale="90000"/>
          </a:bodyPr>
          <a:lstStyle/>
          <a:p>
            <a:pPr defTabSz="1007943" eaLnBrk="1" fontAlgn="auto" hangingPunct="1">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US" sz="4900" dirty="0"/>
              <a:t>Viewing the </a:t>
            </a:r>
            <a:r>
              <a:rPr lang="en-US" sz="4900" dirty="0" smtClean="0"/>
              <a:t>Unseen</a:t>
            </a:r>
            <a:r>
              <a:rPr lang="en-US" sz="2700" dirty="0" smtClean="0"/>
              <a:t> (cont</a:t>
            </a:r>
            <a:r>
              <a:rPr lang="en-US" sz="2700" dirty="0"/>
              <a:t>.)</a:t>
            </a:r>
            <a:r>
              <a:rPr lang="en-US" dirty="0"/>
              <a:t/>
            </a:r>
            <a:br>
              <a:rPr lang="en-US" dirty="0"/>
            </a:br>
            <a:r>
              <a:rPr lang="en-US" sz="4000" dirty="0"/>
              <a:t>Comparison of Accelerators</a:t>
            </a:r>
          </a:p>
        </p:txBody>
      </p:sp>
      <p:sp>
        <p:nvSpPr>
          <p:cNvPr id="3" name="Slide Number Placeholder 2"/>
          <p:cNvSpPr>
            <a:spLocks noGrp="1"/>
          </p:cNvSpPr>
          <p:nvPr>
            <p:ph type="sldNum" sz="quarter" idx="12"/>
          </p:nvPr>
        </p:nvSpPr>
        <p:spPr/>
        <p:txBody>
          <a:bodyPr/>
          <a:lstStyle/>
          <a:p>
            <a:pPr>
              <a:defRPr/>
            </a:pPr>
            <a:fld id="{A49FF1E2-3C4C-4998-B46A-289AA5D76435}" type="slidenum">
              <a:rPr lang="en-US" smtClean="0"/>
              <a:pPr>
                <a:defRPr/>
              </a:pPr>
              <a:t>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530225" y="339725"/>
            <a:ext cx="9070975" cy="1258888"/>
          </a:xfrm>
        </p:spPr>
        <p:txBody>
          <a:bodyPr tIns="38872"/>
          <a:lstStyle/>
          <a:p>
            <a:pPr defTabSz="1007943" eaLnBrk="1" fontAlgn="auto" hangingPunct="1">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US"/>
              <a:t>Current Event</a:t>
            </a:r>
            <a:br>
              <a:rPr lang="en-US"/>
            </a:br>
            <a:r>
              <a:rPr lang="en-US" sz="2800"/>
              <a:t>Tentative Discovery of the Higgs Boson</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075" y="4343400"/>
            <a:ext cx="3511550" cy="3227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9550" y="1700213"/>
            <a:ext cx="3521075" cy="2643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mc:Choice xmlns:a14="http://schemas.microsoft.com/office/drawing/2010/main" Requires="a14">
          <p:sp>
            <p:nvSpPr>
              <p:cNvPr id="8" name="Rectangle 2"/>
              <p:cNvSpPr>
                <a:spLocks noGrp="1" noChangeArrowheads="1"/>
              </p:cNvSpPr>
              <p:nvPr>
                <p:ph idx="1"/>
              </p:nvPr>
            </p:nvSpPr>
            <p:spPr>
              <a:xfrm>
                <a:off x="503238" y="1768475"/>
                <a:ext cx="4765674" cy="5211763"/>
              </a:xfrm>
            </p:spPr>
            <p:txBody>
              <a:bodyPr/>
              <a:lstStyle/>
              <a:p>
                <a:pPr eaLnBrk="1" hangingPunct="1">
                  <a:buSzPct val="104000"/>
                  <a:buFont typeface="Arial" charset="0"/>
                  <a:buBlip>
                    <a:blip r:embed="rId5"/>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sz="2000" dirty="0" smtClean="0"/>
                  <a:t>Higgs </a:t>
                </a:r>
                <a:r>
                  <a:rPr lang="en-US" sz="2000" dirty="0" smtClean="0"/>
                  <a:t>field: </a:t>
                </a:r>
                <a:r>
                  <a:rPr lang="en-US" sz="2000" dirty="0" smtClean="0"/>
                  <a:t>responsible for mass</a:t>
                </a:r>
              </a:p>
              <a:p>
                <a:pPr eaLnBrk="1" hangingPunct="1">
                  <a:buSzPct val="104000"/>
                  <a:buBlip>
                    <a:blip r:embed="rId5"/>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sz="2000" dirty="0" smtClean="0">
                    <a:latin typeface="Arial" charset="0"/>
                    <a:cs typeface="Lucida Sans Unicode" charset="0"/>
                  </a:rPr>
                  <a:t>Existence of </a:t>
                </a:r>
                <a:r>
                  <a:rPr lang="en-US" sz="2000" dirty="0">
                    <a:latin typeface="Arial" charset="0"/>
                    <a:cs typeface="Lucida Sans Unicode" charset="0"/>
                  </a:rPr>
                  <a:t>H</a:t>
                </a:r>
                <a:r>
                  <a:rPr lang="en-US" sz="2000" dirty="0" smtClean="0">
                    <a:latin typeface="Arial" charset="0"/>
                    <a:cs typeface="Lucida Sans Unicode" charset="0"/>
                  </a:rPr>
                  <a:t>iggs </a:t>
                </a:r>
                <a:r>
                  <a:rPr lang="en-US" sz="2000" dirty="0" smtClean="0">
                    <a:latin typeface="Arial" charset="0"/>
                    <a:cs typeface="Lucida Sans Unicode" charset="0"/>
                  </a:rPr>
                  <a:t>boson implies </a:t>
                </a:r>
                <a:r>
                  <a:rPr lang="en-US" sz="2000" dirty="0" smtClean="0">
                    <a:latin typeface="Arial" charset="0"/>
                    <a:cs typeface="Lucida Sans Unicode" charset="0"/>
                  </a:rPr>
                  <a:t>existence of </a:t>
                </a:r>
                <a:r>
                  <a:rPr lang="en-US" sz="2000" dirty="0">
                    <a:latin typeface="Arial" charset="0"/>
                    <a:cs typeface="Lucida Sans Unicode" charset="0"/>
                  </a:rPr>
                  <a:t>H</a:t>
                </a:r>
                <a:r>
                  <a:rPr lang="en-US" sz="2000" dirty="0" smtClean="0">
                    <a:latin typeface="Arial" charset="0"/>
                    <a:cs typeface="Lucida Sans Unicode" charset="0"/>
                  </a:rPr>
                  <a:t>iggs field</a:t>
                </a:r>
              </a:p>
              <a:p>
                <a:pPr eaLnBrk="1" hangingPunct="1">
                  <a:buSzPct val="104000"/>
                  <a:buBlip>
                    <a:blip r:embed="rId5"/>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sz="2000" dirty="0" smtClean="0">
                    <a:latin typeface="Arial" charset="0"/>
                    <a:cs typeface="Lucida Sans Unicode" charset="0"/>
                  </a:rPr>
                  <a:t>Higgs boson d</a:t>
                </a:r>
                <a:r>
                  <a:rPr lang="en-US" sz="2000" dirty="0" smtClean="0">
                    <a:latin typeface="Arial" charset="0"/>
                    <a:cs typeface="Lucida Sans Unicode" charset="0"/>
                  </a:rPr>
                  <a:t>ifficult </a:t>
                </a:r>
                <a:r>
                  <a:rPr lang="en-US" sz="2000" dirty="0" smtClean="0">
                    <a:latin typeface="Arial" charset="0"/>
                    <a:cs typeface="Lucida Sans Unicode" charset="0"/>
                  </a:rPr>
                  <a:t>to detect</a:t>
                </a:r>
                <a:endParaRPr lang="en-US" sz="2000" dirty="0" smtClean="0"/>
              </a:p>
              <a:p>
                <a:pPr marL="1257300" lvl="1" indent="-342900" eaLnBrk="1" hangingPunct="1">
                  <a:buSzPct val="100000"/>
                  <a:buFont typeface="Arial" charset="0"/>
                  <a:buBlip>
                    <a:blip r:embed="rId6"/>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sz="1800" dirty="0" smtClean="0"/>
                  <a:t>Requires much energy to create</a:t>
                </a:r>
              </a:p>
              <a:p>
                <a:pPr marL="1257300" lvl="1" indent="-342900" eaLnBrk="1" hangingPunct="1">
                  <a:buSzPct val="100000"/>
                  <a:buFont typeface="Arial" charset="0"/>
                  <a:buBlip>
                    <a:blip r:embed="rId6"/>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sz="1800" dirty="0" smtClean="0"/>
                  <a:t>Decays quickly (</a:t>
                </a:r>
                <a14:m>
                  <m:oMath xmlns:m="http://schemas.openxmlformats.org/officeDocument/2006/math">
                    <m:sSup>
                      <m:sSupPr>
                        <m:ctrlPr>
                          <a:rPr lang="en-US" sz="1800" i="1" smtClean="0">
                            <a:latin typeface="Cambria Math"/>
                          </a:rPr>
                        </m:ctrlPr>
                      </m:sSupPr>
                      <m:e>
                        <m:r>
                          <a:rPr lang="en-US" sz="1800" b="0" i="1" smtClean="0">
                            <a:latin typeface="Cambria Math"/>
                          </a:rPr>
                          <m:t>10</m:t>
                        </m:r>
                      </m:e>
                      <m:sup>
                        <m:r>
                          <a:rPr lang="en-US" sz="1800" b="0" i="1" smtClean="0">
                            <a:latin typeface="Cambria Math"/>
                          </a:rPr>
                          <m:t>−25</m:t>
                        </m:r>
                      </m:sup>
                    </m:sSup>
                    <m:r>
                      <a:rPr lang="en-US" sz="1800" b="0" i="1" smtClean="0">
                        <a:latin typeface="Cambria Math"/>
                      </a:rPr>
                      <m:t>𝑠</m:t>
                    </m:r>
                  </m:oMath>
                </a14:m>
                <a:r>
                  <a:rPr lang="en-US" sz="1800" dirty="0" smtClean="0"/>
                  <a:t>)</a:t>
                </a:r>
              </a:p>
              <a:p>
                <a:pPr marL="1257300" lvl="1" indent="-342900" eaLnBrk="1" hangingPunct="1">
                  <a:buSzPct val="100000"/>
                  <a:buFont typeface="Arial" charset="0"/>
                  <a:buBlip>
                    <a:blip r:embed="rId6"/>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sz="1800" dirty="0" smtClean="0"/>
                  <a:t>Decay signature is shared</a:t>
                </a:r>
                <a:endParaRPr lang="en-US" sz="1800" dirty="0" smtClean="0"/>
              </a:p>
              <a:p>
                <a:pPr eaLnBrk="1" hangingPunct="1">
                  <a:buSzPct val="104000"/>
                  <a:buFont typeface="Arial" charset="0"/>
                  <a:buBlip>
                    <a:blip r:embed="rId5"/>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sz="2000" dirty="0" smtClean="0"/>
                  <a:t>Announcement on July 4, 2012 from CERN in Geneva, Switzerland</a:t>
                </a:r>
              </a:p>
              <a:p>
                <a:pPr eaLnBrk="1" hangingPunct="1">
                  <a:buSzPct val="104000"/>
                  <a:buFont typeface="Arial" charset="0"/>
                  <a:buBlip>
                    <a:blip r:embed="rId5"/>
                  </a:buBlip>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7638" algn="l"/>
                    <a:tab pos="8224838" algn="l"/>
                    <a:tab pos="8682038" algn="l"/>
                    <a:tab pos="9139238" algn="l"/>
                  </a:tabLst>
                </a:pPr>
                <a:r>
                  <a:rPr lang="en-US" sz="2000" dirty="0" smtClean="0"/>
                  <a:t>Evidence is strong, but more data needed to verify</a:t>
                </a:r>
              </a:p>
            </p:txBody>
          </p:sp>
        </mc:Choice>
        <mc:Fallback>
          <p:sp>
            <p:nvSpPr>
              <p:cNvPr id="8" name="Rectangle 2"/>
              <p:cNvSpPr>
                <a:spLocks noGrp="1" noRot="1" noChangeAspect="1" noMove="1" noResize="1" noEditPoints="1" noAdjustHandles="1" noChangeArrowheads="1" noChangeShapeType="1" noTextEdit="1"/>
              </p:cNvSpPr>
              <p:nvPr>
                <p:ph idx="1"/>
              </p:nvPr>
            </p:nvSpPr>
            <p:spPr>
              <a:xfrm>
                <a:off x="503238" y="1768475"/>
                <a:ext cx="4765674" cy="5211763"/>
              </a:xfrm>
              <a:blipFill rotWithShape="1">
                <a:blip r:embed="rId7"/>
                <a:stretch>
                  <a:fillRect t="-351" r="-1152"/>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A49FF1E2-3C4C-4998-B46A-289AA5D76435}" type="slidenum">
              <a:rPr lang="en-US" smtClean="0"/>
              <a:pPr>
                <a:defRPr/>
              </a:pPr>
              <a:t>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28" y="2713037"/>
            <a:ext cx="6636803" cy="4678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7" name="Text Box 4"/>
          <p:cNvSpPr txBox="1">
            <a:spLocks noChangeArrowheads="1"/>
          </p:cNvSpPr>
          <p:nvPr/>
        </p:nvSpPr>
        <p:spPr bwMode="auto">
          <a:xfrm>
            <a:off x="503238" y="1768475"/>
            <a:ext cx="2708274" cy="5211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800" tIns="50400" rIns="100800" bIns="50400"/>
          <a:lstStyle>
            <a:lvl1pPr marL="198438" indent="-198438" eaLnBrk="0">
              <a:tabLst>
                <a:tab pos="1003300" algn="l"/>
                <a:tab pos="2009775" algn="l"/>
                <a:tab pos="3016250" algn="l"/>
                <a:tab pos="4022725" algn="l"/>
                <a:tab pos="5029200" algn="l"/>
                <a:tab pos="6035675" algn="l"/>
                <a:tab pos="7042150" algn="l"/>
                <a:tab pos="8048625" algn="l"/>
                <a:tab pos="9055100" algn="l"/>
                <a:tab pos="10061575" algn="l"/>
              </a:tabLst>
              <a:defRPr>
                <a:solidFill>
                  <a:schemeClr val="bg1"/>
                </a:solidFill>
                <a:latin typeface="Arial" charset="0"/>
                <a:cs typeface="Lucida Sans Unicode" charset="0"/>
              </a:defRPr>
            </a:lvl1pPr>
            <a:lvl2pPr marL="742950" indent="-285750" eaLnBrk="0">
              <a:tabLst>
                <a:tab pos="1003300" algn="l"/>
                <a:tab pos="2009775" algn="l"/>
                <a:tab pos="3016250" algn="l"/>
                <a:tab pos="4022725" algn="l"/>
                <a:tab pos="5029200" algn="l"/>
                <a:tab pos="6035675" algn="l"/>
                <a:tab pos="7042150" algn="l"/>
                <a:tab pos="8048625" algn="l"/>
                <a:tab pos="9055100" algn="l"/>
                <a:tab pos="10061575" algn="l"/>
              </a:tabLst>
              <a:defRPr>
                <a:solidFill>
                  <a:schemeClr val="bg1"/>
                </a:solidFill>
                <a:latin typeface="Arial" charset="0"/>
                <a:cs typeface="Lucida Sans Unicode" charset="0"/>
              </a:defRPr>
            </a:lvl2pPr>
            <a:lvl3pPr marL="1143000" indent="-228600" eaLnBrk="0">
              <a:tabLst>
                <a:tab pos="1003300" algn="l"/>
                <a:tab pos="2009775" algn="l"/>
                <a:tab pos="3016250" algn="l"/>
                <a:tab pos="4022725" algn="l"/>
                <a:tab pos="5029200" algn="l"/>
                <a:tab pos="6035675" algn="l"/>
                <a:tab pos="7042150" algn="l"/>
                <a:tab pos="8048625" algn="l"/>
                <a:tab pos="9055100" algn="l"/>
                <a:tab pos="10061575" algn="l"/>
              </a:tabLst>
              <a:defRPr>
                <a:solidFill>
                  <a:schemeClr val="bg1"/>
                </a:solidFill>
                <a:latin typeface="Arial" charset="0"/>
                <a:cs typeface="Lucida Sans Unicode" charset="0"/>
              </a:defRPr>
            </a:lvl3pPr>
            <a:lvl4pPr marL="1600200" indent="-228600" eaLnBrk="0">
              <a:tabLst>
                <a:tab pos="1003300" algn="l"/>
                <a:tab pos="2009775" algn="l"/>
                <a:tab pos="3016250" algn="l"/>
                <a:tab pos="4022725" algn="l"/>
                <a:tab pos="5029200" algn="l"/>
                <a:tab pos="6035675" algn="l"/>
                <a:tab pos="7042150" algn="l"/>
                <a:tab pos="8048625" algn="l"/>
                <a:tab pos="9055100" algn="l"/>
                <a:tab pos="10061575" algn="l"/>
              </a:tabLst>
              <a:defRPr>
                <a:solidFill>
                  <a:schemeClr val="bg1"/>
                </a:solidFill>
                <a:latin typeface="Arial" charset="0"/>
                <a:cs typeface="Lucida Sans Unicode" charset="0"/>
              </a:defRPr>
            </a:lvl4pPr>
            <a:lvl5pPr marL="2057400" indent="-228600" eaLnBrk="0">
              <a:tabLst>
                <a:tab pos="1003300" algn="l"/>
                <a:tab pos="2009775" algn="l"/>
                <a:tab pos="3016250" algn="l"/>
                <a:tab pos="4022725" algn="l"/>
                <a:tab pos="5029200" algn="l"/>
                <a:tab pos="6035675" algn="l"/>
                <a:tab pos="7042150" algn="l"/>
                <a:tab pos="8048625" algn="l"/>
                <a:tab pos="9055100" algn="l"/>
                <a:tab pos="10061575" algn="l"/>
              </a:tabLst>
              <a:defRPr>
                <a:solidFill>
                  <a:schemeClr val="bg1"/>
                </a:solidFill>
                <a:latin typeface="Arial" charset="0"/>
                <a:cs typeface="Lucida Sans Unicode" charset="0"/>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6" charset="0"/>
              <a:tabLst>
                <a:tab pos="1003300" algn="l"/>
                <a:tab pos="2009775" algn="l"/>
                <a:tab pos="3016250" algn="l"/>
                <a:tab pos="4022725" algn="l"/>
                <a:tab pos="5029200" algn="l"/>
                <a:tab pos="6035675" algn="l"/>
                <a:tab pos="7042150" algn="l"/>
                <a:tab pos="8048625" algn="l"/>
                <a:tab pos="9055100" algn="l"/>
                <a:tab pos="10061575" algn="l"/>
              </a:tabLst>
              <a:defRPr>
                <a:solidFill>
                  <a:schemeClr val="bg1"/>
                </a:solidFill>
                <a:latin typeface="Arial" charset="0"/>
                <a:cs typeface="Lucida Sans Unicode" charset="0"/>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6" charset="0"/>
              <a:tabLst>
                <a:tab pos="1003300" algn="l"/>
                <a:tab pos="2009775" algn="l"/>
                <a:tab pos="3016250" algn="l"/>
                <a:tab pos="4022725" algn="l"/>
                <a:tab pos="5029200" algn="l"/>
                <a:tab pos="6035675" algn="l"/>
                <a:tab pos="7042150" algn="l"/>
                <a:tab pos="8048625" algn="l"/>
                <a:tab pos="9055100" algn="l"/>
                <a:tab pos="10061575" algn="l"/>
              </a:tabLst>
              <a:defRPr>
                <a:solidFill>
                  <a:schemeClr val="bg1"/>
                </a:solidFill>
                <a:latin typeface="Arial" charset="0"/>
                <a:cs typeface="Lucida Sans Unicode" charset="0"/>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6" charset="0"/>
              <a:tabLst>
                <a:tab pos="1003300" algn="l"/>
                <a:tab pos="2009775" algn="l"/>
                <a:tab pos="3016250" algn="l"/>
                <a:tab pos="4022725" algn="l"/>
                <a:tab pos="5029200" algn="l"/>
                <a:tab pos="6035675" algn="l"/>
                <a:tab pos="7042150" algn="l"/>
                <a:tab pos="8048625" algn="l"/>
                <a:tab pos="9055100" algn="l"/>
                <a:tab pos="10061575" algn="l"/>
              </a:tabLst>
              <a:defRPr>
                <a:solidFill>
                  <a:schemeClr val="bg1"/>
                </a:solidFill>
                <a:latin typeface="Arial" charset="0"/>
                <a:cs typeface="Lucida Sans Unicode" charset="0"/>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6" charset="0"/>
              <a:tabLst>
                <a:tab pos="1003300" algn="l"/>
                <a:tab pos="2009775" algn="l"/>
                <a:tab pos="3016250" algn="l"/>
                <a:tab pos="4022725" algn="l"/>
                <a:tab pos="5029200" algn="l"/>
                <a:tab pos="6035675" algn="l"/>
                <a:tab pos="7042150" algn="l"/>
                <a:tab pos="8048625" algn="l"/>
                <a:tab pos="9055100" algn="l"/>
                <a:tab pos="10061575" algn="l"/>
              </a:tabLst>
              <a:defRPr>
                <a:solidFill>
                  <a:schemeClr val="bg1"/>
                </a:solidFill>
                <a:latin typeface="Arial" charset="0"/>
                <a:cs typeface="Lucida Sans Unicode" charset="0"/>
              </a:defRPr>
            </a:lvl9pPr>
          </a:lstStyle>
          <a:p>
            <a:pPr eaLnBrk="1" hangingPunct="1">
              <a:lnSpc>
                <a:spcPct val="100000"/>
              </a:lnSpc>
              <a:spcBef>
                <a:spcPts val="650"/>
              </a:spcBef>
              <a:buClr>
                <a:srgbClr val="93A299"/>
              </a:buClr>
              <a:buSzPct val="150000"/>
              <a:buFont typeface="Times New Roman" pitchFamily="16" charset="0"/>
              <a:buBlip>
                <a:blip r:embed="rId4"/>
              </a:buBlip>
            </a:pPr>
            <a:r>
              <a:rPr lang="en-US" dirty="0">
                <a:solidFill>
                  <a:srgbClr val="000000"/>
                </a:solidFill>
                <a:cs typeface="Arial" charset="0"/>
              </a:rPr>
              <a:t>Dr. Jones and various understudies have been working on </a:t>
            </a:r>
            <a:r>
              <a:rPr lang="en-US" dirty="0" err="1">
                <a:solidFill>
                  <a:srgbClr val="000000"/>
                </a:solidFill>
                <a:cs typeface="Arial" charset="0"/>
              </a:rPr>
              <a:t>GlueX</a:t>
            </a:r>
            <a:r>
              <a:rPr lang="en-US" dirty="0">
                <a:solidFill>
                  <a:srgbClr val="000000"/>
                </a:solidFill>
                <a:cs typeface="Arial" charset="0"/>
              </a:rPr>
              <a:t> since 1997</a:t>
            </a:r>
          </a:p>
          <a:p>
            <a:pPr eaLnBrk="1" hangingPunct="1">
              <a:lnSpc>
                <a:spcPct val="100000"/>
              </a:lnSpc>
              <a:spcBef>
                <a:spcPts val="650"/>
              </a:spcBef>
              <a:buClr>
                <a:srgbClr val="93A299"/>
              </a:buClr>
              <a:buSzPct val="150000"/>
              <a:buFont typeface="Times New Roman" pitchFamily="16" charset="0"/>
              <a:buBlip>
                <a:blip r:embed="rId4"/>
              </a:buBlip>
            </a:pPr>
            <a:r>
              <a:rPr lang="en-US" dirty="0">
                <a:solidFill>
                  <a:srgbClr val="000000"/>
                </a:solidFill>
                <a:cs typeface="Arial" charset="0"/>
              </a:rPr>
              <a:t>They are conceiving an experiment to observe the results of a high energy particle striking a </a:t>
            </a:r>
            <a:r>
              <a:rPr lang="en-US" dirty="0" err="1">
                <a:solidFill>
                  <a:srgbClr val="000000"/>
                </a:solidFill>
                <a:cs typeface="Arial" charset="0"/>
              </a:rPr>
              <a:t>gluonic</a:t>
            </a:r>
            <a:r>
              <a:rPr lang="en-US" dirty="0">
                <a:solidFill>
                  <a:srgbClr val="000000"/>
                </a:solidFill>
                <a:cs typeface="Arial" charset="0"/>
              </a:rPr>
              <a:t> bond</a:t>
            </a:r>
          </a:p>
          <a:p>
            <a:pPr eaLnBrk="1" hangingPunct="1">
              <a:lnSpc>
                <a:spcPct val="100000"/>
              </a:lnSpc>
              <a:spcBef>
                <a:spcPts val="650"/>
              </a:spcBef>
              <a:buClr>
                <a:srgbClr val="93A299"/>
              </a:buClr>
              <a:buSzPct val="150000"/>
              <a:buFont typeface="Times New Roman" pitchFamily="16" charset="0"/>
              <a:buBlip>
                <a:blip r:embed="rId4"/>
              </a:buBlip>
            </a:pPr>
            <a:r>
              <a:rPr lang="en-US" dirty="0" smtClean="0">
                <a:solidFill>
                  <a:srgbClr val="000000"/>
                </a:solidFill>
                <a:cs typeface="Arial" charset="0"/>
              </a:rPr>
              <a:t>Requires a new experimental facility being built at Jefferson Lab, in Newport News, Virginia</a:t>
            </a:r>
          </a:p>
          <a:p>
            <a:pPr eaLnBrk="1" hangingPunct="1">
              <a:lnSpc>
                <a:spcPct val="100000"/>
              </a:lnSpc>
              <a:spcBef>
                <a:spcPts val="650"/>
              </a:spcBef>
              <a:buClr>
                <a:srgbClr val="93A299"/>
              </a:buClr>
              <a:buSzPct val="150000"/>
              <a:buFont typeface="Times New Roman" pitchFamily="16" charset="0"/>
              <a:buBlip>
                <a:blip r:embed="rId4"/>
              </a:buBlip>
            </a:pPr>
            <a:r>
              <a:rPr lang="en-US" dirty="0">
                <a:solidFill>
                  <a:srgbClr val="000000"/>
                </a:solidFill>
                <a:cs typeface="Arial" charset="0"/>
              </a:rPr>
              <a:t>S</a:t>
            </a:r>
            <a:r>
              <a:rPr lang="en-US" dirty="0" smtClean="0">
                <a:solidFill>
                  <a:srgbClr val="000000"/>
                </a:solidFill>
                <a:cs typeface="Arial" charset="0"/>
              </a:rPr>
              <a:t>cheduled </a:t>
            </a:r>
            <a:r>
              <a:rPr lang="en-US" dirty="0">
                <a:solidFill>
                  <a:srgbClr val="000000"/>
                </a:solidFill>
                <a:cs typeface="Arial" charset="0"/>
              </a:rPr>
              <a:t>to be completed and the first trials </a:t>
            </a:r>
            <a:r>
              <a:rPr lang="en-US" dirty="0" smtClean="0">
                <a:solidFill>
                  <a:srgbClr val="000000"/>
                </a:solidFill>
                <a:cs typeface="Arial" charset="0"/>
              </a:rPr>
              <a:t>to </a:t>
            </a:r>
            <a:r>
              <a:rPr lang="en-US" dirty="0">
                <a:solidFill>
                  <a:srgbClr val="000000"/>
                </a:solidFill>
                <a:cs typeface="Arial" charset="0"/>
              </a:rPr>
              <a:t>start </a:t>
            </a:r>
            <a:r>
              <a:rPr lang="en-US" dirty="0" smtClean="0">
                <a:solidFill>
                  <a:srgbClr val="000000"/>
                </a:solidFill>
                <a:cs typeface="Arial" charset="0"/>
              </a:rPr>
              <a:t>near the </a:t>
            </a:r>
            <a:r>
              <a:rPr lang="en-US" dirty="0">
                <a:solidFill>
                  <a:srgbClr val="000000"/>
                </a:solidFill>
                <a:cs typeface="Arial" charset="0"/>
              </a:rPr>
              <a:t>end of </a:t>
            </a:r>
            <a:r>
              <a:rPr lang="en-US" dirty="0" smtClean="0">
                <a:solidFill>
                  <a:srgbClr val="000000"/>
                </a:solidFill>
                <a:cs typeface="Arial" charset="0"/>
              </a:rPr>
              <a:t>2014 </a:t>
            </a:r>
            <a:endParaRPr lang="en-US" dirty="0">
              <a:solidFill>
                <a:srgbClr val="000000"/>
              </a:solidFill>
              <a:cs typeface="Arial" charset="0"/>
            </a:endParaRPr>
          </a:p>
        </p:txBody>
      </p:sp>
      <p:sp>
        <p:nvSpPr>
          <p:cNvPr id="5" name="Rectangle 1"/>
          <p:cNvSpPr>
            <a:spLocks noGrp="1" noChangeArrowheads="1"/>
          </p:cNvSpPr>
          <p:nvPr>
            <p:ph type="title"/>
          </p:nvPr>
        </p:nvSpPr>
        <p:spPr>
          <a:xfrm>
            <a:off x="503238" y="301625"/>
            <a:ext cx="9070975" cy="1262063"/>
          </a:xfrm>
        </p:spPr>
        <p:txBody>
          <a:bodyPr tIns="38872"/>
          <a:lstStyle/>
          <a:p>
            <a:pPr defTabSz="1007943" eaLnBrk="1" fontAlgn="auto" hangingPunct="1">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US" dirty="0"/>
              <a:t>Beyond the Higgs</a:t>
            </a:r>
            <a:r>
              <a:rPr lang="en-US" sz="1200" dirty="0"/>
              <a:t/>
            </a:r>
            <a:br>
              <a:rPr lang="en-US" sz="1200" dirty="0"/>
            </a:br>
            <a:r>
              <a:rPr lang="en-US" sz="2800" dirty="0"/>
              <a:t>The </a:t>
            </a:r>
            <a:r>
              <a:rPr lang="en-US" sz="2800" dirty="0" err="1"/>
              <a:t>GlueX</a:t>
            </a:r>
            <a:r>
              <a:rPr lang="en-US" sz="2800" dirty="0"/>
              <a:t> Experiment</a:t>
            </a:r>
          </a:p>
        </p:txBody>
      </p:sp>
      <p:sp>
        <p:nvSpPr>
          <p:cNvPr id="3" name="Slide Number Placeholder 2"/>
          <p:cNvSpPr>
            <a:spLocks noGrp="1"/>
          </p:cNvSpPr>
          <p:nvPr>
            <p:ph type="sldNum" sz="quarter" idx="12"/>
          </p:nvPr>
        </p:nvSpPr>
        <p:spPr/>
        <p:txBody>
          <a:bodyPr/>
          <a:lstStyle/>
          <a:p>
            <a:pPr>
              <a:defRPr/>
            </a:pPr>
            <a:fld id="{77980002-547E-4506-A6DE-11C93C05AB27}" type="slidenum">
              <a:rPr lang="en-US" smtClean="0"/>
              <a:pPr>
                <a:defRPr/>
              </a:pPr>
              <a:t>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36773</TotalTime>
  <Words>1215</Words>
  <Application>Microsoft Office PowerPoint</Application>
  <PresentationFormat>Custom</PresentationFormat>
  <Paragraphs>190</Paragraphs>
  <Slides>14</Slides>
  <Notes>13</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Clarity</vt:lpstr>
      <vt:lpstr>Nuclear Physics A Glimpse into the Quantum Universe</vt:lpstr>
      <vt:lpstr>Outline</vt:lpstr>
      <vt:lpstr>The Hidden Fundamental World Breaking Down Particles</vt:lpstr>
      <vt:lpstr>The Hidden Fundamental World (cont.) Particle Types</vt:lpstr>
      <vt:lpstr>The Hidden Fundamental World (cont.) The Four Forces and Their Mediators</vt:lpstr>
      <vt:lpstr>PowerPoint Presentation</vt:lpstr>
      <vt:lpstr>Viewing the Unseen (cont.) Comparison of Accelerators</vt:lpstr>
      <vt:lpstr>Current Event Tentative Discovery of the Higgs Boson</vt:lpstr>
      <vt:lpstr>Beyond the Higgs The GlueX Experiment</vt:lpstr>
      <vt:lpstr>Of Laser Ablation and Diamond Wafers</vt:lpstr>
      <vt:lpstr>Ablation Products</vt:lpstr>
      <vt:lpstr>Determining the Threshold for Ablation</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 u c l e a r  P   h   y   s   i   c   s A Glimpse into the Quantum Universe</dc:title>
  <cp:lastModifiedBy>Solomon Utain</cp:lastModifiedBy>
  <cp:revision>83</cp:revision>
  <cp:lastPrinted>1601-01-01T00:00:00Z</cp:lastPrinted>
  <dcterms:created xsi:type="dcterms:W3CDTF">2012-07-20T15:31:51Z</dcterms:created>
  <dcterms:modified xsi:type="dcterms:W3CDTF">2012-07-27T14:21:52Z</dcterms:modified>
</cp:coreProperties>
</file>