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3"/>
  </p:notesMasterIdLst>
  <p:sldIdLst>
    <p:sldId id="256" r:id="rId2"/>
  </p:sldIdLst>
  <p:sldSz cx="43891200" cy="32918400"/>
  <p:notesSz cx="6716713" cy="9239250"/>
  <p:defaultTextStyle>
    <a:defPPr>
      <a:defRPr lang="en-US"/>
    </a:defPPr>
    <a:lvl1pPr algn="l" rtl="0" eaLnBrk="0" fontAlgn="base" hangingPunct="0">
      <a:spcBef>
        <a:spcPct val="0"/>
      </a:spcBef>
      <a:spcAft>
        <a:spcPct val="0"/>
      </a:spcAft>
      <a:defRPr sz="2300" b="1" kern="1200">
        <a:solidFill>
          <a:schemeClr val="tx1"/>
        </a:solidFill>
        <a:latin typeface="Arial" panose="020B0604020202020204" pitchFamily="34" charset="0"/>
        <a:ea typeface="+mn-ea"/>
        <a:cs typeface="+mn-cs"/>
      </a:defRPr>
    </a:lvl1pPr>
    <a:lvl2pPr marL="400050" indent="57150" algn="l" rtl="0" eaLnBrk="0" fontAlgn="base" hangingPunct="0">
      <a:spcBef>
        <a:spcPct val="0"/>
      </a:spcBef>
      <a:spcAft>
        <a:spcPct val="0"/>
      </a:spcAft>
      <a:defRPr sz="2300" b="1" kern="1200">
        <a:solidFill>
          <a:schemeClr val="tx1"/>
        </a:solidFill>
        <a:latin typeface="Arial" panose="020B0604020202020204" pitchFamily="34" charset="0"/>
        <a:ea typeface="+mn-ea"/>
        <a:cs typeface="+mn-cs"/>
      </a:defRPr>
    </a:lvl2pPr>
    <a:lvl3pPr marL="800100" indent="114300" algn="l" rtl="0" eaLnBrk="0" fontAlgn="base" hangingPunct="0">
      <a:spcBef>
        <a:spcPct val="0"/>
      </a:spcBef>
      <a:spcAft>
        <a:spcPct val="0"/>
      </a:spcAft>
      <a:defRPr sz="2300" b="1" kern="1200">
        <a:solidFill>
          <a:schemeClr val="tx1"/>
        </a:solidFill>
        <a:latin typeface="Arial" panose="020B0604020202020204" pitchFamily="34" charset="0"/>
        <a:ea typeface="+mn-ea"/>
        <a:cs typeface="+mn-cs"/>
      </a:defRPr>
    </a:lvl3pPr>
    <a:lvl4pPr marL="1200150" indent="171450" algn="l" rtl="0" eaLnBrk="0" fontAlgn="base" hangingPunct="0">
      <a:spcBef>
        <a:spcPct val="0"/>
      </a:spcBef>
      <a:spcAft>
        <a:spcPct val="0"/>
      </a:spcAft>
      <a:defRPr sz="2300" b="1" kern="1200">
        <a:solidFill>
          <a:schemeClr val="tx1"/>
        </a:solidFill>
        <a:latin typeface="Arial" panose="020B0604020202020204" pitchFamily="34" charset="0"/>
        <a:ea typeface="+mn-ea"/>
        <a:cs typeface="+mn-cs"/>
      </a:defRPr>
    </a:lvl4pPr>
    <a:lvl5pPr marL="1600200" indent="228600" algn="l" rtl="0" eaLnBrk="0" fontAlgn="base" hangingPunct="0">
      <a:spcBef>
        <a:spcPct val="0"/>
      </a:spcBef>
      <a:spcAft>
        <a:spcPct val="0"/>
      </a:spcAft>
      <a:defRPr sz="2300" b="1" kern="1200">
        <a:solidFill>
          <a:schemeClr val="tx1"/>
        </a:solidFill>
        <a:latin typeface="Arial" panose="020B0604020202020204" pitchFamily="34" charset="0"/>
        <a:ea typeface="+mn-ea"/>
        <a:cs typeface="+mn-cs"/>
      </a:defRPr>
    </a:lvl5pPr>
    <a:lvl6pPr marL="2286000" algn="l" defTabSz="914400" rtl="0" eaLnBrk="1" latinLnBrk="0" hangingPunct="1">
      <a:defRPr sz="2300" b="1" kern="1200">
        <a:solidFill>
          <a:schemeClr val="tx1"/>
        </a:solidFill>
        <a:latin typeface="Arial" panose="020B0604020202020204" pitchFamily="34" charset="0"/>
        <a:ea typeface="+mn-ea"/>
        <a:cs typeface="+mn-cs"/>
      </a:defRPr>
    </a:lvl6pPr>
    <a:lvl7pPr marL="2743200" algn="l" defTabSz="914400" rtl="0" eaLnBrk="1" latinLnBrk="0" hangingPunct="1">
      <a:defRPr sz="2300" b="1" kern="1200">
        <a:solidFill>
          <a:schemeClr val="tx1"/>
        </a:solidFill>
        <a:latin typeface="Arial" panose="020B0604020202020204" pitchFamily="34" charset="0"/>
        <a:ea typeface="+mn-ea"/>
        <a:cs typeface="+mn-cs"/>
      </a:defRPr>
    </a:lvl7pPr>
    <a:lvl8pPr marL="3200400" algn="l" defTabSz="914400" rtl="0" eaLnBrk="1" latinLnBrk="0" hangingPunct="1">
      <a:defRPr sz="2300" b="1" kern="1200">
        <a:solidFill>
          <a:schemeClr val="tx1"/>
        </a:solidFill>
        <a:latin typeface="Arial" panose="020B0604020202020204" pitchFamily="34" charset="0"/>
        <a:ea typeface="+mn-ea"/>
        <a:cs typeface="+mn-cs"/>
      </a:defRPr>
    </a:lvl8pPr>
    <a:lvl9pPr marL="3657600" algn="l" defTabSz="914400" rtl="0" eaLnBrk="1" latinLnBrk="0" hangingPunct="1">
      <a:defRPr sz="2300"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910">
          <p15:clr>
            <a:srgbClr val="A4A3A4"/>
          </p15:clr>
        </p15:guide>
        <p15:guide id="2" pos="211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AFAFA"/>
    <a:srgbClr val="002060"/>
    <a:srgbClr val="003300"/>
    <a:srgbClr val="02001A"/>
    <a:srgbClr val="FFFFEB"/>
    <a:srgbClr val="E6E6E6"/>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3B1E48-B042-C905-D8E7-A5A492E2C117}" v="1810" dt="2025-04-03T19:46:21.053"/>
    <p1510:client id="{6AE5152A-85A6-3B6C-424D-B29F16F905FE}" v="95" dt="2025-04-04T17:04:43.665"/>
    <p1510:client id="{7E481332-BFE3-BFA5-EB51-FBC0414A7F97}" v="1788" dt="2025-04-03T01:24:14.601"/>
    <p1510:client id="{E23AB2AA-AA07-7046-ACF9-B3F7977635B1}" v="3052" dt="2025-04-03T23:50:29.861"/>
    <p1510:client id="{F9FF6EBB-48F7-8F88-8348-2F22D358C163}" v="152" dt="2025-04-03T03:06:19.0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Lst>
    </p:cSldViewPr>
  </p:slideViewPr>
  <p:notesViewPr>
    <p:cSldViewPr snapToGrid="0">
      <p:cViewPr>
        <p:scale>
          <a:sx n="1" d="2"/>
          <a:sy n="1" d="2"/>
        </p:scale>
        <p:origin x="0" y="0"/>
      </p:cViewPr>
      <p:guideLst>
        <p:guide orient="horz" pos="2910"/>
        <p:guide pos="2115"/>
      </p:guideLst>
    </p:cSldViewPr>
  </p:notes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07E052-9CCA-458C-8D10-38C8BAA694BC}"/>
              </a:ext>
            </a:extLst>
          </p:cNvPr>
          <p:cNvSpPr>
            <a:spLocks noGrp="1" noChangeArrowheads="1"/>
          </p:cNvSpPr>
          <p:nvPr>
            <p:ph type="hdr" sz="quarter"/>
          </p:nvPr>
        </p:nvSpPr>
        <p:spPr bwMode="auto">
          <a:xfrm>
            <a:off x="0" y="0"/>
            <a:ext cx="2895600" cy="457200"/>
          </a:xfrm>
          <a:prstGeom prst="rect">
            <a:avLst/>
          </a:prstGeom>
          <a:noFill/>
          <a:ln>
            <a:noFill/>
          </a:ln>
          <a:effectLst/>
        </p:spPr>
        <p:txBody>
          <a:bodyPr vert="horz" wrap="square" lIns="91433" tIns="45716" rIns="91433" bIns="45716" numCol="1" anchor="t" anchorCtr="0" compatLnSpc="1">
            <a:prstTxWarp prst="textNoShape">
              <a:avLst/>
            </a:prstTxWarp>
          </a:bodyPr>
          <a:lstStyle>
            <a:lvl1pPr>
              <a:defRPr sz="1200" b="0">
                <a:effectLst/>
                <a:latin typeface="Times New Roman" panose="02020603050405020304" pitchFamily="18" charset="0"/>
              </a:defRPr>
            </a:lvl1pPr>
          </a:lstStyle>
          <a:p>
            <a:pPr>
              <a:defRPr/>
            </a:pPr>
            <a:endParaRPr lang="en-US" altLang="en-US"/>
          </a:p>
        </p:txBody>
      </p:sp>
      <p:sp>
        <p:nvSpPr>
          <p:cNvPr id="4099" name="Rectangle 3">
            <a:extLst>
              <a:ext uri="{FF2B5EF4-FFF2-40B4-BE49-F238E27FC236}">
                <a16:creationId xmlns:a16="http://schemas.microsoft.com/office/drawing/2014/main" id="{279B639A-2DD8-389C-9C80-3E7B537A569F}"/>
              </a:ext>
            </a:extLst>
          </p:cNvPr>
          <p:cNvSpPr>
            <a:spLocks noGrp="1" noChangeArrowheads="1"/>
          </p:cNvSpPr>
          <p:nvPr>
            <p:ph type="dt" idx="1"/>
          </p:nvPr>
        </p:nvSpPr>
        <p:spPr bwMode="auto">
          <a:xfrm>
            <a:off x="3810000" y="0"/>
            <a:ext cx="2895600" cy="457200"/>
          </a:xfrm>
          <a:prstGeom prst="rect">
            <a:avLst/>
          </a:prstGeom>
          <a:noFill/>
          <a:ln>
            <a:noFill/>
          </a:ln>
          <a:effectLst/>
        </p:spPr>
        <p:txBody>
          <a:bodyPr vert="horz" wrap="square" lIns="91433" tIns="45716" rIns="91433" bIns="45716" numCol="1" anchor="t" anchorCtr="0" compatLnSpc="1">
            <a:prstTxWarp prst="textNoShape">
              <a:avLst/>
            </a:prstTxWarp>
          </a:bodyPr>
          <a:lstStyle>
            <a:lvl1pPr algn="r">
              <a:defRPr sz="1200" b="0">
                <a:effectLst/>
                <a:latin typeface="Times New Roman" panose="02020603050405020304" pitchFamily="18" charset="0"/>
              </a:defRPr>
            </a:lvl1pPr>
          </a:lstStyle>
          <a:p>
            <a:pPr>
              <a:defRPr/>
            </a:pPr>
            <a:endParaRPr lang="en-US" altLang="en-US"/>
          </a:p>
        </p:txBody>
      </p:sp>
      <p:sp>
        <p:nvSpPr>
          <p:cNvPr id="2052" name="Rectangle 4">
            <a:extLst>
              <a:ext uri="{FF2B5EF4-FFF2-40B4-BE49-F238E27FC236}">
                <a16:creationId xmlns:a16="http://schemas.microsoft.com/office/drawing/2014/main" id="{3BB9715E-0EEE-A20D-342D-A374EDC81EBA}"/>
              </a:ext>
            </a:extLst>
          </p:cNvPr>
          <p:cNvSpPr>
            <a:spLocks noGrp="1" noRot="1" noChangeAspect="1" noChangeArrowheads="1" noTextEdit="1"/>
          </p:cNvSpPr>
          <p:nvPr>
            <p:ph type="sldImg" idx="2"/>
          </p:nvPr>
        </p:nvSpPr>
        <p:spPr bwMode="auto">
          <a:xfrm>
            <a:off x="1016000" y="685800"/>
            <a:ext cx="4673600" cy="35052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a:extLst>
              <a:ext uri="{FF2B5EF4-FFF2-40B4-BE49-F238E27FC236}">
                <a16:creationId xmlns:a16="http://schemas.microsoft.com/office/drawing/2014/main" id="{40387272-675B-C074-3DBD-D36D497E3E34}"/>
              </a:ext>
            </a:extLst>
          </p:cNvPr>
          <p:cNvSpPr>
            <a:spLocks noGrp="1" noChangeArrowheads="1"/>
          </p:cNvSpPr>
          <p:nvPr>
            <p:ph type="body" sz="quarter" idx="3"/>
          </p:nvPr>
        </p:nvSpPr>
        <p:spPr bwMode="auto">
          <a:xfrm>
            <a:off x="914400" y="4419600"/>
            <a:ext cx="4876800" cy="4114800"/>
          </a:xfrm>
          <a:prstGeom prst="rect">
            <a:avLst/>
          </a:prstGeom>
          <a:noFill/>
          <a:ln>
            <a:noFill/>
          </a:ln>
          <a:effectLst/>
        </p:spPr>
        <p:txBody>
          <a:bodyPr vert="horz" wrap="square" lIns="91433" tIns="45716" rIns="91433" bIns="45716"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102" name="Rectangle 6">
            <a:extLst>
              <a:ext uri="{FF2B5EF4-FFF2-40B4-BE49-F238E27FC236}">
                <a16:creationId xmlns:a16="http://schemas.microsoft.com/office/drawing/2014/main" id="{B4D7CB4E-399F-9367-0714-EAA3460E54A5}"/>
              </a:ext>
            </a:extLst>
          </p:cNvPr>
          <p:cNvSpPr>
            <a:spLocks noGrp="1" noChangeArrowheads="1"/>
          </p:cNvSpPr>
          <p:nvPr>
            <p:ph type="ftr" sz="quarter" idx="4"/>
          </p:nvPr>
        </p:nvSpPr>
        <p:spPr bwMode="auto">
          <a:xfrm>
            <a:off x="0" y="8763000"/>
            <a:ext cx="2895600" cy="457200"/>
          </a:xfrm>
          <a:prstGeom prst="rect">
            <a:avLst/>
          </a:prstGeom>
          <a:noFill/>
          <a:ln>
            <a:noFill/>
          </a:ln>
          <a:effectLst/>
        </p:spPr>
        <p:txBody>
          <a:bodyPr vert="horz" wrap="square" lIns="91433" tIns="45716" rIns="91433" bIns="45716" numCol="1" anchor="b" anchorCtr="0" compatLnSpc="1">
            <a:prstTxWarp prst="textNoShape">
              <a:avLst/>
            </a:prstTxWarp>
          </a:bodyPr>
          <a:lstStyle>
            <a:lvl1pPr>
              <a:defRPr sz="1200" b="0">
                <a:effectLst/>
                <a:latin typeface="Times New Roman" panose="02020603050405020304" pitchFamily="18" charset="0"/>
              </a:defRPr>
            </a:lvl1pPr>
          </a:lstStyle>
          <a:p>
            <a:pPr>
              <a:defRPr/>
            </a:pPr>
            <a:endParaRPr lang="en-US" altLang="en-US"/>
          </a:p>
        </p:txBody>
      </p:sp>
      <p:sp>
        <p:nvSpPr>
          <p:cNvPr id="4103" name="Rectangle 7">
            <a:extLst>
              <a:ext uri="{FF2B5EF4-FFF2-40B4-BE49-F238E27FC236}">
                <a16:creationId xmlns:a16="http://schemas.microsoft.com/office/drawing/2014/main" id="{1169905A-2E0A-D650-E7E8-8D449D4C7A32}"/>
              </a:ext>
            </a:extLst>
          </p:cNvPr>
          <p:cNvSpPr>
            <a:spLocks noGrp="1" noChangeArrowheads="1"/>
          </p:cNvSpPr>
          <p:nvPr>
            <p:ph type="sldNum" sz="quarter" idx="5"/>
          </p:nvPr>
        </p:nvSpPr>
        <p:spPr bwMode="auto">
          <a:xfrm>
            <a:off x="3810000" y="8763000"/>
            <a:ext cx="2895600" cy="457200"/>
          </a:xfrm>
          <a:prstGeom prst="rect">
            <a:avLst/>
          </a:prstGeom>
          <a:noFill/>
          <a:ln>
            <a:noFill/>
          </a:ln>
          <a:effectLst/>
        </p:spPr>
        <p:txBody>
          <a:bodyPr vert="horz" wrap="square" lIns="91433" tIns="45716" rIns="91433" bIns="45716" numCol="1" anchor="b" anchorCtr="0" compatLnSpc="1">
            <a:prstTxWarp prst="textNoShape">
              <a:avLst/>
            </a:prstTxWarp>
          </a:bodyPr>
          <a:lstStyle>
            <a:lvl1pPr algn="r">
              <a:defRPr sz="1200" b="0">
                <a:latin typeface="Times New Roman" panose="02020603050405020304" pitchFamily="18" charset="0"/>
              </a:defRPr>
            </a:lvl1pPr>
          </a:lstStyle>
          <a:p>
            <a:pPr>
              <a:defRPr/>
            </a:pPr>
            <a:fld id="{38B2B88D-F278-477A-B7AF-02ADD185C0E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Times New Roman" panose="02020603050405020304" pitchFamily="18" charset="0"/>
        <a:ea typeface="+mn-ea"/>
        <a:cs typeface="+mn-cs"/>
      </a:defRPr>
    </a:lvl1pPr>
    <a:lvl2pPr marL="400050" algn="l" rtl="0" eaLnBrk="0" fontAlgn="base" hangingPunct="0">
      <a:spcBef>
        <a:spcPct val="30000"/>
      </a:spcBef>
      <a:spcAft>
        <a:spcPct val="0"/>
      </a:spcAft>
      <a:defRPr sz="1000" kern="1200">
        <a:solidFill>
          <a:schemeClr val="tx1"/>
        </a:solidFill>
        <a:latin typeface="Times New Roman" panose="02020603050405020304" pitchFamily="18" charset="0"/>
        <a:ea typeface="+mn-ea"/>
        <a:cs typeface="+mn-cs"/>
      </a:defRPr>
    </a:lvl2pPr>
    <a:lvl3pPr marL="800100" algn="l" rtl="0" eaLnBrk="0" fontAlgn="base" hangingPunct="0">
      <a:spcBef>
        <a:spcPct val="30000"/>
      </a:spcBef>
      <a:spcAft>
        <a:spcPct val="0"/>
      </a:spcAft>
      <a:defRPr sz="1000" kern="1200">
        <a:solidFill>
          <a:schemeClr val="tx1"/>
        </a:solidFill>
        <a:latin typeface="Times New Roman" panose="02020603050405020304" pitchFamily="18" charset="0"/>
        <a:ea typeface="+mn-ea"/>
        <a:cs typeface="+mn-cs"/>
      </a:defRPr>
    </a:lvl3pPr>
    <a:lvl4pPr marL="1200150" algn="l" rtl="0" eaLnBrk="0" fontAlgn="base" hangingPunct="0">
      <a:spcBef>
        <a:spcPct val="30000"/>
      </a:spcBef>
      <a:spcAft>
        <a:spcPct val="0"/>
      </a:spcAft>
      <a:defRPr sz="1000" kern="1200">
        <a:solidFill>
          <a:schemeClr val="tx1"/>
        </a:solidFill>
        <a:latin typeface="Times New Roman" panose="02020603050405020304" pitchFamily="18" charset="0"/>
        <a:ea typeface="+mn-ea"/>
        <a:cs typeface="+mn-cs"/>
      </a:defRPr>
    </a:lvl4pPr>
    <a:lvl5pPr marL="1600200" algn="l" rtl="0" eaLnBrk="0" fontAlgn="base" hangingPunct="0">
      <a:spcBef>
        <a:spcPct val="30000"/>
      </a:spcBef>
      <a:spcAft>
        <a:spcPct val="0"/>
      </a:spcAft>
      <a:defRPr sz="1000" kern="1200">
        <a:solidFill>
          <a:schemeClr val="tx1"/>
        </a:solidFill>
        <a:latin typeface="Times New Roman" panose="02020603050405020304" pitchFamily="18" charset="0"/>
        <a:ea typeface="+mn-ea"/>
        <a:cs typeface="+mn-cs"/>
      </a:defRPr>
    </a:lvl5pPr>
    <a:lvl6pPr marL="2000250" algn="l" defTabSz="800100" rtl="0" eaLnBrk="1" latinLnBrk="0" hangingPunct="1">
      <a:defRPr sz="1050" kern="1200">
        <a:solidFill>
          <a:schemeClr val="tx1"/>
        </a:solidFill>
        <a:latin typeface="+mn-lt"/>
        <a:ea typeface="+mn-ea"/>
        <a:cs typeface="+mn-cs"/>
      </a:defRPr>
    </a:lvl6pPr>
    <a:lvl7pPr marL="2400300" algn="l" defTabSz="800100" rtl="0" eaLnBrk="1" latinLnBrk="0" hangingPunct="1">
      <a:defRPr sz="1050" kern="1200">
        <a:solidFill>
          <a:schemeClr val="tx1"/>
        </a:solidFill>
        <a:latin typeface="+mn-lt"/>
        <a:ea typeface="+mn-ea"/>
        <a:cs typeface="+mn-cs"/>
      </a:defRPr>
    </a:lvl7pPr>
    <a:lvl8pPr marL="2800350" algn="l" defTabSz="800100" rtl="0" eaLnBrk="1" latinLnBrk="0" hangingPunct="1">
      <a:defRPr sz="1050" kern="1200">
        <a:solidFill>
          <a:schemeClr val="tx1"/>
        </a:solidFill>
        <a:latin typeface="+mn-lt"/>
        <a:ea typeface="+mn-ea"/>
        <a:cs typeface="+mn-cs"/>
      </a:defRPr>
    </a:lvl8pPr>
    <a:lvl9pPr marL="3200400" algn="l" defTabSz="800100" rtl="0" eaLnBrk="1" latinLnBrk="0" hangingPunct="1">
      <a:defRPr sz="10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E1ABDD7-C857-4145-DFDD-26A022498BDB}"/>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25C5172D-E3F7-8391-FCAB-A439AA12A3CC}"/>
              </a:ext>
            </a:extLst>
          </p:cNvPr>
          <p:cNvSpPr>
            <a:spLocks noGrp="1"/>
          </p:cNvSpPr>
          <p:nvPr>
            <p:ph type="body" idx="1"/>
          </p:nvPr>
        </p:nvSpPr>
        <p:spPr/>
        <p:txBody>
          <a:bodyPr/>
          <a:lstStyle/>
          <a:p>
            <a:pPr>
              <a:defRPr/>
            </a:pPr>
            <a:endParaRPr lang="en-US" sz="1050"/>
          </a:p>
        </p:txBody>
      </p:sp>
      <p:sp>
        <p:nvSpPr>
          <p:cNvPr id="4100" name="Slide Number Placeholder 3">
            <a:extLst>
              <a:ext uri="{FF2B5EF4-FFF2-40B4-BE49-F238E27FC236}">
                <a16:creationId xmlns:a16="http://schemas.microsoft.com/office/drawing/2014/main" id="{2825AEC0-B772-B4F9-615F-1024A65D8F73}"/>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b="1">
                <a:solidFill>
                  <a:schemeClr val="tx1"/>
                </a:solidFill>
                <a:latin typeface="Arial" panose="020B0604020202020204" pitchFamily="34" charset="0"/>
              </a:defRPr>
            </a:lvl1pPr>
            <a:lvl2pPr marL="742950" indent="-285750">
              <a:defRPr sz="2300" b="1">
                <a:solidFill>
                  <a:schemeClr val="tx1"/>
                </a:solidFill>
                <a:latin typeface="Arial" panose="020B0604020202020204" pitchFamily="34" charset="0"/>
              </a:defRPr>
            </a:lvl2pPr>
            <a:lvl3pPr marL="1143000" indent="-228600">
              <a:defRPr sz="2300" b="1">
                <a:solidFill>
                  <a:schemeClr val="tx1"/>
                </a:solidFill>
                <a:latin typeface="Arial" panose="020B0604020202020204" pitchFamily="34" charset="0"/>
              </a:defRPr>
            </a:lvl3pPr>
            <a:lvl4pPr marL="1600200" indent="-228600">
              <a:defRPr sz="2300" b="1">
                <a:solidFill>
                  <a:schemeClr val="tx1"/>
                </a:solidFill>
                <a:latin typeface="Arial" panose="020B0604020202020204" pitchFamily="34" charset="0"/>
              </a:defRPr>
            </a:lvl4pPr>
            <a:lvl5pPr marL="2057400" indent="-228600">
              <a:defRPr sz="2300" b="1">
                <a:solidFill>
                  <a:schemeClr val="tx1"/>
                </a:solidFill>
                <a:latin typeface="Arial" panose="020B0604020202020204" pitchFamily="34" charset="0"/>
              </a:defRPr>
            </a:lvl5pPr>
            <a:lvl6pPr marL="2514600" indent="-228600" eaLnBrk="0" fontAlgn="base" hangingPunct="0">
              <a:spcBef>
                <a:spcPct val="0"/>
              </a:spcBef>
              <a:spcAft>
                <a:spcPct val="0"/>
              </a:spcAft>
              <a:defRPr sz="2300" b="1">
                <a:solidFill>
                  <a:schemeClr val="tx1"/>
                </a:solidFill>
                <a:latin typeface="Arial" panose="020B0604020202020204" pitchFamily="34" charset="0"/>
              </a:defRPr>
            </a:lvl6pPr>
            <a:lvl7pPr marL="2971800" indent="-228600" eaLnBrk="0" fontAlgn="base" hangingPunct="0">
              <a:spcBef>
                <a:spcPct val="0"/>
              </a:spcBef>
              <a:spcAft>
                <a:spcPct val="0"/>
              </a:spcAft>
              <a:defRPr sz="2300" b="1">
                <a:solidFill>
                  <a:schemeClr val="tx1"/>
                </a:solidFill>
                <a:latin typeface="Arial" panose="020B0604020202020204" pitchFamily="34" charset="0"/>
              </a:defRPr>
            </a:lvl7pPr>
            <a:lvl8pPr marL="3429000" indent="-228600" eaLnBrk="0" fontAlgn="base" hangingPunct="0">
              <a:spcBef>
                <a:spcPct val="0"/>
              </a:spcBef>
              <a:spcAft>
                <a:spcPct val="0"/>
              </a:spcAft>
              <a:defRPr sz="2300" b="1">
                <a:solidFill>
                  <a:schemeClr val="tx1"/>
                </a:solidFill>
                <a:latin typeface="Arial" panose="020B0604020202020204" pitchFamily="34" charset="0"/>
              </a:defRPr>
            </a:lvl8pPr>
            <a:lvl9pPr marL="3886200" indent="-228600" eaLnBrk="0" fontAlgn="base" hangingPunct="0">
              <a:spcBef>
                <a:spcPct val="0"/>
              </a:spcBef>
              <a:spcAft>
                <a:spcPct val="0"/>
              </a:spcAft>
              <a:defRPr sz="2300" b="1">
                <a:solidFill>
                  <a:schemeClr val="tx1"/>
                </a:solidFill>
                <a:latin typeface="Arial" panose="020B0604020202020204" pitchFamily="34" charset="0"/>
              </a:defRPr>
            </a:lvl9pPr>
          </a:lstStyle>
          <a:p>
            <a:fld id="{95A27027-A7ED-4157-A209-A70ADF12B7C2}" type="slidenum">
              <a:rPr lang="en-US" altLang="en-US" sz="1200" b="0" smtClean="0">
                <a:latin typeface="Times New Roman" panose="02020603050405020304" pitchFamily="18" charset="0"/>
              </a:rPr>
              <a:pPr/>
              <a:t>1</a:t>
            </a:fld>
            <a:endParaRPr lang="en-US" altLang="en-US" sz="1200" b="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a:extLst>
              <a:ext uri="{FF2B5EF4-FFF2-40B4-BE49-F238E27FC236}">
                <a16:creationId xmlns:a16="http://schemas.microsoft.com/office/drawing/2014/main" id="{7765B48B-25A1-AA3D-7EC7-B106A99FFDEE}"/>
              </a:ext>
            </a:extLst>
          </p:cNvPr>
          <p:cNvSpPr>
            <a:spLocks noGrp="1"/>
          </p:cNvSpPr>
          <p:nvPr>
            <p:ph type="dt" sz="half" idx="10"/>
          </p:nvPr>
        </p:nvSpPr>
        <p:spPr/>
        <p:txBody>
          <a:bodyPr/>
          <a:lstStyle>
            <a:lvl1pPr>
              <a:defRPr/>
            </a:lvl1pPr>
          </a:lstStyle>
          <a:p>
            <a:pPr>
              <a:defRPr/>
            </a:pPr>
            <a:fld id="{D9DAEEE3-D78E-43BB-8A40-F8BF10D50806}" type="datetimeFigureOut">
              <a:rPr lang="en-US"/>
              <a:pPr>
                <a:defRPr/>
              </a:pPr>
              <a:t>4/4/2025</a:t>
            </a:fld>
            <a:endParaRPr lang="en-US"/>
          </a:p>
        </p:txBody>
      </p:sp>
      <p:sp>
        <p:nvSpPr>
          <p:cNvPr id="5" name="Footer Placeholder 4">
            <a:extLst>
              <a:ext uri="{FF2B5EF4-FFF2-40B4-BE49-F238E27FC236}">
                <a16:creationId xmlns:a16="http://schemas.microsoft.com/office/drawing/2014/main" id="{5C86AE7D-01CF-4DA2-68CF-17E1AC685BA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4485CDC-2808-A33A-2BCD-52F83117CB4B}"/>
              </a:ext>
            </a:extLst>
          </p:cNvPr>
          <p:cNvSpPr>
            <a:spLocks noGrp="1"/>
          </p:cNvSpPr>
          <p:nvPr>
            <p:ph type="sldNum" sz="quarter" idx="12"/>
          </p:nvPr>
        </p:nvSpPr>
        <p:spPr/>
        <p:txBody>
          <a:bodyPr/>
          <a:lstStyle>
            <a:lvl1pPr>
              <a:defRPr/>
            </a:lvl1pPr>
          </a:lstStyle>
          <a:p>
            <a:pPr>
              <a:defRPr/>
            </a:pPr>
            <a:fld id="{4C3FF3F6-A373-4DE5-B084-2AB6A93638FF}" type="slidenum">
              <a:rPr lang="en-US" altLang="en-US"/>
              <a:pPr>
                <a:defRPr/>
              </a:pPr>
              <a:t>‹#›</a:t>
            </a:fld>
            <a:endParaRPr lang="en-US" altLang="en-US"/>
          </a:p>
        </p:txBody>
      </p:sp>
    </p:spTree>
    <p:extLst>
      <p:ext uri="{BB962C8B-B14F-4D97-AF65-F5344CB8AC3E}">
        <p14:creationId xmlns:p14="http://schemas.microsoft.com/office/powerpoint/2010/main" val="2818185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790B7D-6175-C657-5762-2A8AF48C2131}"/>
              </a:ext>
            </a:extLst>
          </p:cNvPr>
          <p:cNvSpPr>
            <a:spLocks noGrp="1"/>
          </p:cNvSpPr>
          <p:nvPr>
            <p:ph type="dt" sz="half" idx="10"/>
          </p:nvPr>
        </p:nvSpPr>
        <p:spPr/>
        <p:txBody>
          <a:bodyPr/>
          <a:lstStyle>
            <a:lvl1pPr>
              <a:defRPr/>
            </a:lvl1pPr>
          </a:lstStyle>
          <a:p>
            <a:pPr>
              <a:defRPr/>
            </a:pPr>
            <a:fld id="{FA7324BF-DDA2-4944-A454-50F0E13F6723}" type="datetimeFigureOut">
              <a:rPr lang="en-US"/>
              <a:pPr>
                <a:defRPr/>
              </a:pPr>
              <a:t>4/4/2025</a:t>
            </a:fld>
            <a:endParaRPr lang="en-US"/>
          </a:p>
        </p:txBody>
      </p:sp>
      <p:sp>
        <p:nvSpPr>
          <p:cNvPr id="5" name="Footer Placeholder 4">
            <a:extLst>
              <a:ext uri="{FF2B5EF4-FFF2-40B4-BE49-F238E27FC236}">
                <a16:creationId xmlns:a16="http://schemas.microsoft.com/office/drawing/2014/main" id="{F528514F-7A00-B1F1-B579-CE0B4B24596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3FC1B75-C363-8719-E571-CF08C13B3B23}"/>
              </a:ext>
            </a:extLst>
          </p:cNvPr>
          <p:cNvSpPr>
            <a:spLocks noGrp="1"/>
          </p:cNvSpPr>
          <p:nvPr>
            <p:ph type="sldNum" sz="quarter" idx="12"/>
          </p:nvPr>
        </p:nvSpPr>
        <p:spPr/>
        <p:txBody>
          <a:bodyPr/>
          <a:lstStyle>
            <a:lvl1pPr>
              <a:defRPr/>
            </a:lvl1pPr>
          </a:lstStyle>
          <a:p>
            <a:pPr>
              <a:defRPr/>
            </a:pPr>
            <a:fld id="{FC8B6DDF-52A5-47BE-8A93-859C3A328836}" type="slidenum">
              <a:rPr lang="en-US" altLang="en-US"/>
              <a:pPr>
                <a:defRPr/>
              </a:pPr>
              <a:t>‹#›</a:t>
            </a:fld>
            <a:endParaRPr lang="en-US" altLang="en-US"/>
          </a:p>
        </p:txBody>
      </p:sp>
    </p:spTree>
    <p:extLst>
      <p:ext uri="{BB962C8B-B14F-4D97-AF65-F5344CB8AC3E}">
        <p14:creationId xmlns:p14="http://schemas.microsoft.com/office/powerpoint/2010/main" val="1300647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856167-24E8-AB45-D2D5-ABD72AECE2F2}"/>
              </a:ext>
            </a:extLst>
          </p:cNvPr>
          <p:cNvSpPr>
            <a:spLocks noGrp="1"/>
          </p:cNvSpPr>
          <p:nvPr>
            <p:ph type="dt" sz="half" idx="10"/>
          </p:nvPr>
        </p:nvSpPr>
        <p:spPr/>
        <p:txBody>
          <a:bodyPr/>
          <a:lstStyle>
            <a:lvl1pPr>
              <a:defRPr/>
            </a:lvl1pPr>
          </a:lstStyle>
          <a:p>
            <a:pPr>
              <a:defRPr/>
            </a:pPr>
            <a:fld id="{B8D38E63-2E95-4312-BCD4-A9E8301C4D49}" type="datetimeFigureOut">
              <a:rPr lang="en-US"/>
              <a:pPr>
                <a:defRPr/>
              </a:pPr>
              <a:t>4/4/2025</a:t>
            </a:fld>
            <a:endParaRPr lang="en-US"/>
          </a:p>
        </p:txBody>
      </p:sp>
      <p:sp>
        <p:nvSpPr>
          <p:cNvPr id="5" name="Footer Placeholder 4">
            <a:extLst>
              <a:ext uri="{FF2B5EF4-FFF2-40B4-BE49-F238E27FC236}">
                <a16:creationId xmlns:a16="http://schemas.microsoft.com/office/drawing/2014/main" id="{9B35736F-F1B5-3BCF-8F40-0B897C69415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D5D3DA5-AFC7-CB73-210E-52358E039259}"/>
              </a:ext>
            </a:extLst>
          </p:cNvPr>
          <p:cNvSpPr>
            <a:spLocks noGrp="1"/>
          </p:cNvSpPr>
          <p:nvPr>
            <p:ph type="sldNum" sz="quarter" idx="12"/>
          </p:nvPr>
        </p:nvSpPr>
        <p:spPr/>
        <p:txBody>
          <a:bodyPr/>
          <a:lstStyle>
            <a:lvl1pPr>
              <a:defRPr/>
            </a:lvl1pPr>
          </a:lstStyle>
          <a:p>
            <a:pPr>
              <a:defRPr/>
            </a:pPr>
            <a:fld id="{BA2B4AD6-7F56-4724-87F0-933B49337D9B}" type="slidenum">
              <a:rPr lang="en-US" altLang="en-US"/>
              <a:pPr>
                <a:defRPr/>
              </a:pPr>
              <a:t>‹#›</a:t>
            </a:fld>
            <a:endParaRPr lang="en-US" altLang="en-US"/>
          </a:p>
        </p:txBody>
      </p:sp>
    </p:spTree>
    <p:extLst>
      <p:ext uri="{BB962C8B-B14F-4D97-AF65-F5344CB8AC3E}">
        <p14:creationId xmlns:p14="http://schemas.microsoft.com/office/powerpoint/2010/main" val="719727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33F9B4-2C22-94E9-A46B-16532254EF63}"/>
              </a:ext>
            </a:extLst>
          </p:cNvPr>
          <p:cNvSpPr>
            <a:spLocks noGrp="1"/>
          </p:cNvSpPr>
          <p:nvPr>
            <p:ph type="dt" sz="half" idx="10"/>
          </p:nvPr>
        </p:nvSpPr>
        <p:spPr/>
        <p:txBody>
          <a:bodyPr/>
          <a:lstStyle>
            <a:lvl1pPr>
              <a:defRPr/>
            </a:lvl1pPr>
          </a:lstStyle>
          <a:p>
            <a:pPr>
              <a:defRPr/>
            </a:pPr>
            <a:fld id="{BB52F320-A7EF-4C3F-9D7A-3AFEE9C47393}" type="datetimeFigureOut">
              <a:rPr lang="en-US"/>
              <a:pPr>
                <a:defRPr/>
              </a:pPr>
              <a:t>4/4/2025</a:t>
            </a:fld>
            <a:endParaRPr lang="en-US"/>
          </a:p>
        </p:txBody>
      </p:sp>
      <p:sp>
        <p:nvSpPr>
          <p:cNvPr id="5" name="Footer Placeholder 4">
            <a:extLst>
              <a:ext uri="{FF2B5EF4-FFF2-40B4-BE49-F238E27FC236}">
                <a16:creationId xmlns:a16="http://schemas.microsoft.com/office/drawing/2014/main" id="{7C665579-F23C-4618-E72C-7703FDF9D96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BA14B52-30FB-8A2F-08F9-1A2D9DF1AF0A}"/>
              </a:ext>
            </a:extLst>
          </p:cNvPr>
          <p:cNvSpPr>
            <a:spLocks noGrp="1"/>
          </p:cNvSpPr>
          <p:nvPr>
            <p:ph type="sldNum" sz="quarter" idx="12"/>
          </p:nvPr>
        </p:nvSpPr>
        <p:spPr/>
        <p:txBody>
          <a:bodyPr/>
          <a:lstStyle>
            <a:lvl1pPr>
              <a:defRPr/>
            </a:lvl1pPr>
          </a:lstStyle>
          <a:p>
            <a:pPr>
              <a:defRPr/>
            </a:pPr>
            <a:fld id="{AF8CFB4B-90C9-4BC8-8B1D-DA6F639DE722}" type="slidenum">
              <a:rPr lang="en-US" altLang="en-US"/>
              <a:pPr>
                <a:defRPr/>
              </a:pPr>
              <a:t>‹#›</a:t>
            </a:fld>
            <a:endParaRPr lang="en-US" altLang="en-US"/>
          </a:p>
        </p:txBody>
      </p:sp>
    </p:spTree>
    <p:extLst>
      <p:ext uri="{BB962C8B-B14F-4D97-AF65-F5344CB8AC3E}">
        <p14:creationId xmlns:p14="http://schemas.microsoft.com/office/powerpoint/2010/main" val="1609387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ECDC1F-2B3E-5113-F1E9-EAC00B19E5EB}"/>
              </a:ext>
            </a:extLst>
          </p:cNvPr>
          <p:cNvSpPr>
            <a:spLocks noGrp="1"/>
          </p:cNvSpPr>
          <p:nvPr>
            <p:ph type="dt" sz="half" idx="10"/>
          </p:nvPr>
        </p:nvSpPr>
        <p:spPr/>
        <p:txBody>
          <a:bodyPr/>
          <a:lstStyle>
            <a:lvl1pPr>
              <a:defRPr/>
            </a:lvl1pPr>
          </a:lstStyle>
          <a:p>
            <a:pPr>
              <a:defRPr/>
            </a:pPr>
            <a:fld id="{28CB90B6-35DA-4612-B10A-21E23D671F31}" type="datetimeFigureOut">
              <a:rPr lang="en-US"/>
              <a:pPr>
                <a:defRPr/>
              </a:pPr>
              <a:t>4/4/2025</a:t>
            </a:fld>
            <a:endParaRPr lang="en-US"/>
          </a:p>
        </p:txBody>
      </p:sp>
      <p:sp>
        <p:nvSpPr>
          <p:cNvPr id="5" name="Footer Placeholder 4">
            <a:extLst>
              <a:ext uri="{FF2B5EF4-FFF2-40B4-BE49-F238E27FC236}">
                <a16:creationId xmlns:a16="http://schemas.microsoft.com/office/drawing/2014/main" id="{477D94D0-1D15-A9C3-5A41-EB37303AC57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E010D4D-2D9B-6AE9-8228-92CC02E11041}"/>
              </a:ext>
            </a:extLst>
          </p:cNvPr>
          <p:cNvSpPr>
            <a:spLocks noGrp="1"/>
          </p:cNvSpPr>
          <p:nvPr>
            <p:ph type="sldNum" sz="quarter" idx="12"/>
          </p:nvPr>
        </p:nvSpPr>
        <p:spPr/>
        <p:txBody>
          <a:bodyPr/>
          <a:lstStyle>
            <a:lvl1pPr>
              <a:defRPr/>
            </a:lvl1pPr>
          </a:lstStyle>
          <a:p>
            <a:pPr>
              <a:defRPr/>
            </a:pPr>
            <a:fld id="{BC615143-456B-40EB-BFE1-086FAEA1AD64}" type="slidenum">
              <a:rPr lang="en-US" altLang="en-US"/>
              <a:pPr>
                <a:defRPr/>
              </a:pPr>
              <a:t>‹#›</a:t>
            </a:fld>
            <a:endParaRPr lang="en-US" altLang="en-US"/>
          </a:p>
        </p:txBody>
      </p:sp>
    </p:spTree>
    <p:extLst>
      <p:ext uri="{BB962C8B-B14F-4D97-AF65-F5344CB8AC3E}">
        <p14:creationId xmlns:p14="http://schemas.microsoft.com/office/powerpoint/2010/main" val="3921408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C54303C-2306-F5E4-973E-12382DBD1E5D}"/>
              </a:ext>
            </a:extLst>
          </p:cNvPr>
          <p:cNvSpPr>
            <a:spLocks noGrp="1"/>
          </p:cNvSpPr>
          <p:nvPr>
            <p:ph type="dt" sz="half" idx="10"/>
          </p:nvPr>
        </p:nvSpPr>
        <p:spPr/>
        <p:txBody>
          <a:bodyPr/>
          <a:lstStyle>
            <a:lvl1pPr>
              <a:defRPr/>
            </a:lvl1pPr>
          </a:lstStyle>
          <a:p>
            <a:pPr>
              <a:defRPr/>
            </a:pPr>
            <a:fld id="{94B406B7-62AE-404C-B3DA-FD590440C4FE}" type="datetimeFigureOut">
              <a:rPr lang="en-US"/>
              <a:pPr>
                <a:defRPr/>
              </a:pPr>
              <a:t>4/4/2025</a:t>
            </a:fld>
            <a:endParaRPr lang="en-US"/>
          </a:p>
        </p:txBody>
      </p:sp>
      <p:sp>
        <p:nvSpPr>
          <p:cNvPr id="6" name="Footer Placeholder 4">
            <a:extLst>
              <a:ext uri="{FF2B5EF4-FFF2-40B4-BE49-F238E27FC236}">
                <a16:creationId xmlns:a16="http://schemas.microsoft.com/office/drawing/2014/main" id="{9BEB6461-AE73-A4B9-78DD-C91ABFC9EA5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C341675-42F9-451D-52D5-AAF498EF3A42}"/>
              </a:ext>
            </a:extLst>
          </p:cNvPr>
          <p:cNvSpPr>
            <a:spLocks noGrp="1"/>
          </p:cNvSpPr>
          <p:nvPr>
            <p:ph type="sldNum" sz="quarter" idx="12"/>
          </p:nvPr>
        </p:nvSpPr>
        <p:spPr/>
        <p:txBody>
          <a:bodyPr/>
          <a:lstStyle>
            <a:lvl1pPr>
              <a:defRPr/>
            </a:lvl1pPr>
          </a:lstStyle>
          <a:p>
            <a:pPr>
              <a:defRPr/>
            </a:pPr>
            <a:fld id="{9C555C79-6A3B-4990-84E1-A373B7DF5120}" type="slidenum">
              <a:rPr lang="en-US" altLang="en-US"/>
              <a:pPr>
                <a:defRPr/>
              </a:pPr>
              <a:t>‹#›</a:t>
            </a:fld>
            <a:endParaRPr lang="en-US" altLang="en-US"/>
          </a:p>
        </p:txBody>
      </p:sp>
    </p:spTree>
    <p:extLst>
      <p:ext uri="{BB962C8B-B14F-4D97-AF65-F5344CB8AC3E}">
        <p14:creationId xmlns:p14="http://schemas.microsoft.com/office/powerpoint/2010/main" val="3301000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B86D9CE-2BB1-1833-7733-7EBE864B167B}"/>
              </a:ext>
            </a:extLst>
          </p:cNvPr>
          <p:cNvSpPr>
            <a:spLocks noGrp="1"/>
          </p:cNvSpPr>
          <p:nvPr>
            <p:ph type="dt" sz="half" idx="10"/>
          </p:nvPr>
        </p:nvSpPr>
        <p:spPr/>
        <p:txBody>
          <a:bodyPr/>
          <a:lstStyle>
            <a:lvl1pPr>
              <a:defRPr/>
            </a:lvl1pPr>
          </a:lstStyle>
          <a:p>
            <a:pPr>
              <a:defRPr/>
            </a:pPr>
            <a:fld id="{B7D40889-E240-4910-A9AC-704E9D849BA5}" type="datetimeFigureOut">
              <a:rPr lang="en-US"/>
              <a:pPr>
                <a:defRPr/>
              </a:pPr>
              <a:t>4/4/2025</a:t>
            </a:fld>
            <a:endParaRPr lang="en-US"/>
          </a:p>
        </p:txBody>
      </p:sp>
      <p:sp>
        <p:nvSpPr>
          <p:cNvPr id="8" name="Footer Placeholder 4">
            <a:extLst>
              <a:ext uri="{FF2B5EF4-FFF2-40B4-BE49-F238E27FC236}">
                <a16:creationId xmlns:a16="http://schemas.microsoft.com/office/drawing/2014/main" id="{C3DC27C8-5AE6-0FAE-A345-74C41F6A89A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1E4E624-43C7-A664-934D-2DCC387084F9}"/>
              </a:ext>
            </a:extLst>
          </p:cNvPr>
          <p:cNvSpPr>
            <a:spLocks noGrp="1"/>
          </p:cNvSpPr>
          <p:nvPr>
            <p:ph type="sldNum" sz="quarter" idx="12"/>
          </p:nvPr>
        </p:nvSpPr>
        <p:spPr/>
        <p:txBody>
          <a:bodyPr/>
          <a:lstStyle>
            <a:lvl1pPr>
              <a:defRPr/>
            </a:lvl1pPr>
          </a:lstStyle>
          <a:p>
            <a:pPr>
              <a:defRPr/>
            </a:pPr>
            <a:fld id="{583541CC-0CEA-46E1-9A4C-F6248FDB899C}" type="slidenum">
              <a:rPr lang="en-US" altLang="en-US"/>
              <a:pPr>
                <a:defRPr/>
              </a:pPr>
              <a:t>‹#›</a:t>
            </a:fld>
            <a:endParaRPr lang="en-US" altLang="en-US"/>
          </a:p>
        </p:txBody>
      </p:sp>
    </p:spTree>
    <p:extLst>
      <p:ext uri="{BB962C8B-B14F-4D97-AF65-F5344CB8AC3E}">
        <p14:creationId xmlns:p14="http://schemas.microsoft.com/office/powerpoint/2010/main" val="1931647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0A387DD-1433-4096-1713-109935C5FBA3}"/>
              </a:ext>
            </a:extLst>
          </p:cNvPr>
          <p:cNvSpPr>
            <a:spLocks noGrp="1"/>
          </p:cNvSpPr>
          <p:nvPr>
            <p:ph type="dt" sz="half" idx="10"/>
          </p:nvPr>
        </p:nvSpPr>
        <p:spPr/>
        <p:txBody>
          <a:bodyPr/>
          <a:lstStyle>
            <a:lvl1pPr>
              <a:defRPr/>
            </a:lvl1pPr>
          </a:lstStyle>
          <a:p>
            <a:pPr>
              <a:defRPr/>
            </a:pPr>
            <a:fld id="{B971B4B0-1393-4894-8FBC-7729434049CE}" type="datetimeFigureOut">
              <a:rPr lang="en-US"/>
              <a:pPr>
                <a:defRPr/>
              </a:pPr>
              <a:t>4/4/2025</a:t>
            </a:fld>
            <a:endParaRPr lang="en-US"/>
          </a:p>
        </p:txBody>
      </p:sp>
      <p:sp>
        <p:nvSpPr>
          <p:cNvPr id="4" name="Footer Placeholder 4">
            <a:extLst>
              <a:ext uri="{FF2B5EF4-FFF2-40B4-BE49-F238E27FC236}">
                <a16:creationId xmlns:a16="http://schemas.microsoft.com/office/drawing/2014/main" id="{F3B60D47-23BA-7859-2BDA-2CF5F887618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EB0D20D-FF34-A09F-5EF5-AB81C3A112B8}"/>
              </a:ext>
            </a:extLst>
          </p:cNvPr>
          <p:cNvSpPr>
            <a:spLocks noGrp="1"/>
          </p:cNvSpPr>
          <p:nvPr>
            <p:ph type="sldNum" sz="quarter" idx="12"/>
          </p:nvPr>
        </p:nvSpPr>
        <p:spPr/>
        <p:txBody>
          <a:bodyPr/>
          <a:lstStyle>
            <a:lvl1pPr>
              <a:defRPr/>
            </a:lvl1pPr>
          </a:lstStyle>
          <a:p>
            <a:pPr>
              <a:defRPr/>
            </a:pPr>
            <a:fld id="{4C567FA7-4F6C-42D2-B9A9-8C8395DCF675}" type="slidenum">
              <a:rPr lang="en-US" altLang="en-US"/>
              <a:pPr>
                <a:defRPr/>
              </a:pPr>
              <a:t>‹#›</a:t>
            </a:fld>
            <a:endParaRPr lang="en-US" altLang="en-US"/>
          </a:p>
        </p:txBody>
      </p:sp>
    </p:spTree>
    <p:extLst>
      <p:ext uri="{BB962C8B-B14F-4D97-AF65-F5344CB8AC3E}">
        <p14:creationId xmlns:p14="http://schemas.microsoft.com/office/powerpoint/2010/main" val="2206288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5A0B99E-E921-D258-34EB-1384C6771964}"/>
              </a:ext>
            </a:extLst>
          </p:cNvPr>
          <p:cNvSpPr>
            <a:spLocks noGrp="1"/>
          </p:cNvSpPr>
          <p:nvPr>
            <p:ph type="dt" sz="half" idx="10"/>
          </p:nvPr>
        </p:nvSpPr>
        <p:spPr/>
        <p:txBody>
          <a:bodyPr/>
          <a:lstStyle>
            <a:lvl1pPr>
              <a:defRPr/>
            </a:lvl1pPr>
          </a:lstStyle>
          <a:p>
            <a:pPr>
              <a:defRPr/>
            </a:pPr>
            <a:fld id="{D62EDBD7-40D1-455F-AA3E-FD7259A0EEA8}" type="datetimeFigureOut">
              <a:rPr lang="en-US"/>
              <a:pPr>
                <a:defRPr/>
              </a:pPr>
              <a:t>4/4/2025</a:t>
            </a:fld>
            <a:endParaRPr lang="en-US"/>
          </a:p>
        </p:txBody>
      </p:sp>
      <p:sp>
        <p:nvSpPr>
          <p:cNvPr id="3" name="Footer Placeholder 4">
            <a:extLst>
              <a:ext uri="{FF2B5EF4-FFF2-40B4-BE49-F238E27FC236}">
                <a16:creationId xmlns:a16="http://schemas.microsoft.com/office/drawing/2014/main" id="{BF3454BE-9FFC-1EE8-8F4E-FAA1F660529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42CB50A6-C221-B3E4-ACCC-98E2271E64C9}"/>
              </a:ext>
            </a:extLst>
          </p:cNvPr>
          <p:cNvSpPr>
            <a:spLocks noGrp="1"/>
          </p:cNvSpPr>
          <p:nvPr>
            <p:ph type="sldNum" sz="quarter" idx="12"/>
          </p:nvPr>
        </p:nvSpPr>
        <p:spPr/>
        <p:txBody>
          <a:bodyPr/>
          <a:lstStyle>
            <a:lvl1pPr>
              <a:defRPr/>
            </a:lvl1pPr>
          </a:lstStyle>
          <a:p>
            <a:pPr>
              <a:defRPr/>
            </a:pPr>
            <a:fld id="{A4E96036-7FDB-4902-810A-4124E1BBC43E}" type="slidenum">
              <a:rPr lang="en-US" altLang="en-US"/>
              <a:pPr>
                <a:defRPr/>
              </a:pPr>
              <a:t>‹#›</a:t>
            </a:fld>
            <a:endParaRPr lang="en-US" altLang="en-US"/>
          </a:p>
        </p:txBody>
      </p:sp>
    </p:spTree>
    <p:extLst>
      <p:ext uri="{BB962C8B-B14F-4D97-AF65-F5344CB8AC3E}">
        <p14:creationId xmlns:p14="http://schemas.microsoft.com/office/powerpoint/2010/main" val="3451245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3">
            <a:extLst>
              <a:ext uri="{FF2B5EF4-FFF2-40B4-BE49-F238E27FC236}">
                <a16:creationId xmlns:a16="http://schemas.microsoft.com/office/drawing/2014/main" id="{E40A8495-1302-3D12-67A3-1992EFF17626}"/>
              </a:ext>
            </a:extLst>
          </p:cNvPr>
          <p:cNvSpPr>
            <a:spLocks noGrp="1"/>
          </p:cNvSpPr>
          <p:nvPr>
            <p:ph type="dt" sz="half" idx="10"/>
          </p:nvPr>
        </p:nvSpPr>
        <p:spPr/>
        <p:txBody>
          <a:bodyPr/>
          <a:lstStyle>
            <a:lvl1pPr>
              <a:defRPr/>
            </a:lvl1pPr>
          </a:lstStyle>
          <a:p>
            <a:pPr>
              <a:defRPr/>
            </a:pPr>
            <a:fld id="{67C64F98-FABB-4BAE-B8AE-DF567D122EEC}" type="datetimeFigureOut">
              <a:rPr lang="en-US"/>
              <a:pPr>
                <a:defRPr/>
              </a:pPr>
              <a:t>4/4/2025</a:t>
            </a:fld>
            <a:endParaRPr lang="en-US"/>
          </a:p>
        </p:txBody>
      </p:sp>
      <p:sp>
        <p:nvSpPr>
          <p:cNvPr id="6" name="Footer Placeholder 4">
            <a:extLst>
              <a:ext uri="{FF2B5EF4-FFF2-40B4-BE49-F238E27FC236}">
                <a16:creationId xmlns:a16="http://schemas.microsoft.com/office/drawing/2014/main" id="{725B97BC-3BD6-2D04-DFF7-3FC13280CD9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8080E93-489B-3D1D-6342-C48333244681}"/>
              </a:ext>
            </a:extLst>
          </p:cNvPr>
          <p:cNvSpPr>
            <a:spLocks noGrp="1"/>
          </p:cNvSpPr>
          <p:nvPr>
            <p:ph type="sldNum" sz="quarter" idx="12"/>
          </p:nvPr>
        </p:nvSpPr>
        <p:spPr/>
        <p:txBody>
          <a:bodyPr/>
          <a:lstStyle>
            <a:lvl1pPr>
              <a:defRPr/>
            </a:lvl1pPr>
          </a:lstStyle>
          <a:p>
            <a:pPr>
              <a:defRPr/>
            </a:pPr>
            <a:fld id="{21D6D260-D807-4C4F-B953-5DEA2D32AAE2}" type="slidenum">
              <a:rPr lang="en-US" altLang="en-US"/>
              <a:pPr>
                <a:defRPr/>
              </a:pPr>
              <a:t>‹#›</a:t>
            </a:fld>
            <a:endParaRPr lang="en-US" altLang="en-US"/>
          </a:p>
        </p:txBody>
      </p:sp>
    </p:spTree>
    <p:extLst>
      <p:ext uri="{BB962C8B-B14F-4D97-AF65-F5344CB8AC3E}">
        <p14:creationId xmlns:p14="http://schemas.microsoft.com/office/powerpoint/2010/main" val="399697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rtlCol="0">
            <a:normAutofit/>
          </a:bodyPr>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pPr lvl="0"/>
            <a:r>
              <a:rPr lang="en-US" noProof="0"/>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3">
            <a:extLst>
              <a:ext uri="{FF2B5EF4-FFF2-40B4-BE49-F238E27FC236}">
                <a16:creationId xmlns:a16="http://schemas.microsoft.com/office/drawing/2014/main" id="{808AB92B-B13B-2370-3FBA-00492CFD304A}"/>
              </a:ext>
            </a:extLst>
          </p:cNvPr>
          <p:cNvSpPr>
            <a:spLocks noGrp="1"/>
          </p:cNvSpPr>
          <p:nvPr>
            <p:ph type="dt" sz="half" idx="10"/>
          </p:nvPr>
        </p:nvSpPr>
        <p:spPr/>
        <p:txBody>
          <a:bodyPr/>
          <a:lstStyle>
            <a:lvl1pPr>
              <a:defRPr/>
            </a:lvl1pPr>
          </a:lstStyle>
          <a:p>
            <a:pPr>
              <a:defRPr/>
            </a:pPr>
            <a:fld id="{519654E7-922F-4489-94A2-A8AADD4E2E0E}" type="datetimeFigureOut">
              <a:rPr lang="en-US"/>
              <a:pPr>
                <a:defRPr/>
              </a:pPr>
              <a:t>4/4/2025</a:t>
            </a:fld>
            <a:endParaRPr lang="en-US"/>
          </a:p>
        </p:txBody>
      </p:sp>
      <p:sp>
        <p:nvSpPr>
          <p:cNvPr id="6" name="Footer Placeholder 4">
            <a:extLst>
              <a:ext uri="{FF2B5EF4-FFF2-40B4-BE49-F238E27FC236}">
                <a16:creationId xmlns:a16="http://schemas.microsoft.com/office/drawing/2014/main" id="{FFB3DD45-7210-529F-B9DB-F927608EBC9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9C4BCD0-2127-E3D1-F9EC-516162439929}"/>
              </a:ext>
            </a:extLst>
          </p:cNvPr>
          <p:cNvSpPr>
            <a:spLocks noGrp="1"/>
          </p:cNvSpPr>
          <p:nvPr>
            <p:ph type="sldNum" sz="quarter" idx="12"/>
          </p:nvPr>
        </p:nvSpPr>
        <p:spPr/>
        <p:txBody>
          <a:bodyPr/>
          <a:lstStyle>
            <a:lvl1pPr>
              <a:defRPr/>
            </a:lvl1pPr>
          </a:lstStyle>
          <a:p>
            <a:pPr>
              <a:defRPr/>
            </a:pPr>
            <a:fld id="{AAFA8230-06A2-4B32-9F88-D66A27C9BD51}" type="slidenum">
              <a:rPr lang="en-US" altLang="en-US"/>
              <a:pPr>
                <a:defRPr/>
              </a:pPr>
              <a:t>‹#›</a:t>
            </a:fld>
            <a:endParaRPr lang="en-US" altLang="en-US"/>
          </a:p>
        </p:txBody>
      </p:sp>
    </p:spTree>
    <p:extLst>
      <p:ext uri="{BB962C8B-B14F-4D97-AF65-F5344CB8AC3E}">
        <p14:creationId xmlns:p14="http://schemas.microsoft.com/office/powerpoint/2010/main" val="675037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A0935F5-F107-B96B-FA69-C66B3A8CF833}"/>
              </a:ext>
            </a:extLst>
          </p:cNvPr>
          <p:cNvSpPr>
            <a:spLocks noGrp="1"/>
          </p:cNvSpPr>
          <p:nvPr>
            <p:ph type="title"/>
          </p:nvPr>
        </p:nvSpPr>
        <p:spPr bwMode="auto">
          <a:xfrm>
            <a:off x="3017838" y="1752600"/>
            <a:ext cx="37855525"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79F2BDB-1A97-6176-ED7B-9D47ECA05970}"/>
              </a:ext>
            </a:extLst>
          </p:cNvPr>
          <p:cNvSpPr>
            <a:spLocks noGrp="1"/>
          </p:cNvSpPr>
          <p:nvPr>
            <p:ph type="body" idx="1"/>
          </p:nvPr>
        </p:nvSpPr>
        <p:spPr bwMode="auto">
          <a:xfrm>
            <a:off x="3017838" y="8763000"/>
            <a:ext cx="37855525" cy="2088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EC0E5CD-90DC-7DD2-3C38-2CD09DF89E92}"/>
              </a:ext>
            </a:extLst>
          </p:cNvPr>
          <p:cNvSpPr>
            <a:spLocks noGrp="1"/>
          </p:cNvSpPr>
          <p:nvPr>
            <p:ph type="dt" sz="half" idx="2"/>
          </p:nvPr>
        </p:nvSpPr>
        <p:spPr>
          <a:xfrm>
            <a:off x="3017838" y="30510163"/>
            <a:ext cx="9875837" cy="1752600"/>
          </a:xfrm>
          <a:prstGeom prst="rect">
            <a:avLst/>
          </a:prstGeom>
        </p:spPr>
        <p:txBody>
          <a:bodyPr vert="horz" lIns="91440" tIns="45720" rIns="91440" bIns="45720" rtlCol="0" anchor="ctr"/>
          <a:lstStyle>
            <a:lvl1pPr algn="l">
              <a:defRPr sz="5760">
                <a:solidFill>
                  <a:schemeClr val="tx1">
                    <a:tint val="75000"/>
                  </a:schemeClr>
                </a:solidFill>
                <a:effectLst>
                  <a:outerShdw blurRad="38100" dist="38100" dir="2700000" algn="tl">
                    <a:srgbClr val="000000">
                      <a:alpha val="43137"/>
                    </a:srgbClr>
                  </a:outerShdw>
                </a:effectLst>
              </a:defRPr>
            </a:lvl1pPr>
          </a:lstStyle>
          <a:p>
            <a:pPr>
              <a:defRPr/>
            </a:pPr>
            <a:fld id="{D8C4CD92-72CB-4196-973E-EA0F4BE48DC3}" type="datetimeFigureOut">
              <a:rPr lang="en-US"/>
              <a:pPr>
                <a:defRPr/>
              </a:pPr>
              <a:t>4/4/2025</a:t>
            </a:fld>
            <a:endParaRPr lang="en-US"/>
          </a:p>
        </p:txBody>
      </p:sp>
      <p:sp>
        <p:nvSpPr>
          <p:cNvPr id="5" name="Footer Placeholder 4">
            <a:extLst>
              <a:ext uri="{FF2B5EF4-FFF2-40B4-BE49-F238E27FC236}">
                <a16:creationId xmlns:a16="http://schemas.microsoft.com/office/drawing/2014/main" id="{AF8B460F-42D3-4C30-39A7-77D7ADC10F06}"/>
              </a:ext>
            </a:extLst>
          </p:cNvPr>
          <p:cNvSpPr>
            <a:spLocks noGrp="1"/>
          </p:cNvSpPr>
          <p:nvPr>
            <p:ph type="ftr" sz="quarter" idx="3"/>
          </p:nvPr>
        </p:nvSpPr>
        <p:spPr>
          <a:xfrm>
            <a:off x="14538325" y="30510163"/>
            <a:ext cx="14814550" cy="1752600"/>
          </a:xfrm>
          <a:prstGeom prst="rect">
            <a:avLst/>
          </a:prstGeom>
        </p:spPr>
        <p:txBody>
          <a:bodyPr vert="horz" lIns="91440" tIns="45720" rIns="91440" bIns="45720" rtlCol="0" anchor="ctr"/>
          <a:lstStyle>
            <a:lvl1pPr algn="ctr">
              <a:defRPr sz="5760">
                <a:solidFill>
                  <a:schemeClr val="tx1">
                    <a:tint val="75000"/>
                  </a:schemeClr>
                </a:solidFill>
                <a:effectLst>
                  <a:outerShdw blurRad="38100" dist="38100" dir="2700000" algn="tl">
                    <a:srgbClr val="000000">
                      <a:alpha val="43137"/>
                    </a:srgbClr>
                  </a:outerShdw>
                </a:effectLst>
              </a:defRPr>
            </a:lvl1pPr>
          </a:lstStyle>
          <a:p>
            <a:pPr>
              <a:defRPr/>
            </a:pPr>
            <a:endParaRPr lang="en-US"/>
          </a:p>
        </p:txBody>
      </p:sp>
      <p:sp>
        <p:nvSpPr>
          <p:cNvPr id="6" name="Slide Number Placeholder 5">
            <a:extLst>
              <a:ext uri="{FF2B5EF4-FFF2-40B4-BE49-F238E27FC236}">
                <a16:creationId xmlns:a16="http://schemas.microsoft.com/office/drawing/2014/main" id="{0D75993B-7A6F-B7E4-40DA-5271E20647FE}"/>
              </a:ext>
            </a:extLst>
          </p:cNvPr>
          <p:cNvSpPr>
            <a:spLocks noGrp="1"/>
          </p:cNvSpPr>
          <p:nvPr>
            <p:ph type="sldNum" sz="quarter" idx="4"/>
          </p:nvPr>
        </p:nvSpPr>
        <p:spPr>
          <a:xfrm>
            <a:off x="30997525" y="30510163"/>
            <a:ext cx="9875838" cy="1752600"/>
          </a:xfrm>
          <a:prstGeom prst="rect">
            <a:avLst/>
          </a:prstGeom>
        </p:spPr>
        <p:txBody>
          <a:bodyPr vert="horz" wrap="square" lIns="91440" tIns="45720" rIns="91440" bIns="45720" numCol="1" anchor="ctr" anchorCtr="0" compatLnSpc="1">
            <a:prstTxWarp prst="textNoShape">
              <a:avLst/>
            </a:prstTxWarp>
          </a:bodyPr>
          <a:lstStyle>
            <a:lvl1pPr algn="r">
              <a:defRPr sz="5700">
                <a:solidFill>
                  <a:srgbClr val="898989"/>
                </a:solidFill>
                <a:effectLst>
                  <a:outerShdw blurRad="38100" dist="38100" dir="2700000" algn="tl">
                    <a:srgbClr val="C0C0C0"/>
                  </a:outerShdw>
                </a:effectLst>
              </a:defRPr>
            </a:lvl1pPr>
          </a:lstStyle>
          <a:p>
            <a:pPr>
              <a:defRPr/>
            </a:pPr>
            <a:fld id="{05FF0560-B200-456E-BBB7-A1038A7DC28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7850" rtl="0" eaLnBrk="0" fontAlgn="base" hangingPunct="0">
        <a:lnSpc>
          <a:spcPct val="90000"/>
        </a:lnSpc>
        <a:spcBef>
          <a:spcPct val="0"/>
        </a:spcBef>
        <a:spcAft>
          <a:spcPct val="0"/>
        </a:spcAft>
        <a:defRPr sz="21100" kern="1200">
          <a:solidFill>
            <a:schemeClr val="tx1"/>
          </a:solidFill>
          <a:latin typeface="+mj-lt"/>
          <a:ea typeface="+mj-ea"/>
          <a:cs typeface="+mj-cs"/>
        </a:defRPr>
      </a:lvl1pPr>
      <a:lvl2pPr algn="l" defTabSz="4387850" rtl="0" eaLnBrk="0" fontAlgn="base" hangingPunct="0">
        <a:lnSpc>
          <a:spcPct val="90000"/>
        </a:lnSpc>
        <a:spcBef>
          <a:spcPct val="0"/>
        </a:spcBef>
        <a:spcAft>
          <a:spcPct val="0"/>
        </a:spcAft>
        <a:defRPr sz="21100">
          <a:solidFill>
            <a:schemeClr val="tx1"/>
          </a:solidFill>
          <a:latin typeface="Calibri Light" panose="020F0302020204030204" pitchFamily="34" charset="0"/>
        </a:defRPr>
      </a:lvl2pPr>
      <a:lvl3pPr algn="l" defTabSz="4387850" rtl="0" eaLnBrk="0" fontAlgn="base" hangingPunct="0">
        <a:lnSpc>
          <a:spcPct val="90000"/>
        </a:lnSpc>
        <a:spcBef>
          <a:spcPct val="0"/>
        </a:spcBef>
        <a:spcAft>
          <a:spcPct val="0"/>
        </a:spcAft>
        <a:defRPr sz="21100">
          <a:solidFill>
            <a:schemeClr val="tx1"/>
          </a:solidFill>
          <a:latin typeface="Calibri Light" panose="020F0302020204030204" pitchFamily="34" charset="0"/>
        </a:defRPr>
      </a:lvl3pPr>
      <a:lvl4pPr algn="l" defTabSz="4387850" rtl="0" eaLnBrk="0" fontAlgn="base" hangingPunct="0">
        <a:lnSpc>
          <a:spcPct val="90000"/>
        </a:lnSpc>
        <a:spcBef>
          <a:spcPct val="0"/>
        </a:spcBef>
        <a:spcAft>
          <a:spcPct val="0"/>
        </a:spcAft>
        <a:defRPr sz="21100">
          <a:solidFill>
            <a:schemeClr val="tx1"/>
          </a:solidFill>
          <a:latin typeface="Calibri Light" panose="020F0302020204030204" pitchFamily="34" charset="0"/>
        </a:defRPr>
      </a:lvl4pPr>
      <a:lvl5pPr algn="l" defTabSz="4387850" rtl="0" eaLnBrk="0" fontAlgn="base" hangingPunct="0">
        <a:lnSpc>
          <a:spcPct val="90000"/>
        </a:lnSpc>
        <a:spcBef>
          <a:spcPct val="0"/>
        </a:spcBef>
        <a:spcAft>
          <a:spcPct val="0"/>
        </a:spcAft>
        <a:defRPr sz="21100">
          <a:solidFill>
            <a:schemeClr val="tx1"/>
          </a:solidFill>
          <a:latin typeface="Calibri Light" panose="020F0302020204030204" pitchFamily="34" charset="0"/>
        </a:defRPr>
      </a:lvl5pPr>
      <a:lvl6pPr marL="457200" algn="l" defTabSz="4387850" rtl="0" fontAlgn="base">
        <a:lnSpc>
          <a:spcPct val="90000"/>
        </a:lnSpc>
        <a:spcBef>
          <a:spcPct val="0"/>
        </a:spcBef>
        <a:spcAft>
          <a:spcPct val="0"/>
        </a:spcAft>
        <a:defRPr sz="21100">
          <a:solidFill>
            <a:schemeClr val="tx1"/>
          </a:solidFill>
          <a:latin typeface="Calibri Light" panose="020F0302020204030204" pitchFamily="34" charset="0"/>
        </a:defRPr>
      </a:lvl6pPr>
      <a:lvl7pPr marL="914400" algn="l" defTabSz="4387850" rtl="0" fontAlgn="base">
        <a:lnSpc>
          <a:spcPct val="90000"/>
        </a:lnSpc>
        <a:spcBef>
          <a:spcPct val="0"/>
        </a:spcBef>
        <a:spcAft>
          <a:spcPct val="0"/>
        </a:spcAft>
        <a:defRPr sz="21100">
          <a:solidFill>
            <a:schemeClr val="tx1"/>
          </a:solidFill>
          <a:latin typeface="Calibri Light" panose="020F0302020204030204" pitchFamily="34" charset="0"/>
        </a:defRPr>
      </a:lvl7pPr>
      <a:lvl8pPr marL="1371600" algn="l" defTabSz="4387850" rtl="0" fontAlgn="base">
        <a:lnSpc>
          <a:spcPct val="90000"/>
        </a:lnSpc>
        <a:spcBef>
          <a:spcPct val="0"/>
        </a:spcBef>
        <a:spcAft>
          <a:spcPct val="0"/>
        </a:spcAft>
        <a:defRPr sz="21100">
          <a:solidFill>
            <a:schemeClr val="tx1"/>
          </a:solidFill>
          <a:latin typeface="Calibri Light" panose="020F0302020204030204" pitchFamily="34" charset="0"/>
        </a:defRPr>
      </a:lvl8pPr>
      <a:lvl9pPr marL="1828800" algn="l" defTabSz="4387850" rtl="0" fontAlgn="base">
        <a:lnSpc>
          <a:spcPct val="90000"/>
        </a:lnSpc>
        <a:spcBef>
          <a:spcPct val="0"/>
        </a:spcBef>
        <a:spcAft>
          <a:spcPct val="0"/>
        </a:spcAft>
        <a:defRPr sz="21100">
          <a:solidFill>
            <a:schemeClr val="tx1"/>
          </a:solidFill>
          <a:latin typeface="Calibri Light" panose="020F0302020204030204" pitchFamily="34" charset="0"/>
        </a:defRPr>
      </a:lvl9pPr>
    </p:titleStyle>
    <p:bodyStyle>
      <a:lvl1pPr marL="1096963" indent="-1096963" algn="l" defTabSz="4387850" rtl="0" eaLnBrk="0" fontAlgn="base" hangingPunct="0">
        <a:lnSpc>
          <a:spcPct val="90000"/>
        </a:lnSpc>
        <a:spcBef>
          <a:spcPts val="4800"/>
        </a:spcBef>
        <a:spcAft>
          <a:spcPct val="0"/>
        </a:spcAft>
        <a:buFont typeface="Arial" panose="020B0604020202020204" pitchFamily="34" charset="0"/>
        <a:buChar char="•"/>
        <a:defRPr sz="13400" kern="1200">
          <a:solidFill>
            <a:schemeClr val="tx1"/>
          </a:solidFill>
          <a:latin typeface="+mn-lt"/>
          <a:ea typeface="+mn-ea"/>
          <a:cs typeface="+mn-cs"/>
        </a:defRPr>
      </a:lvl1pPr>
      <a:lvl2pPr marL="3290888" indent="-1096963" algn="l" defTabSz="4387850" rtl="0" eaLnBrk="0" fontAlgn="base" hangingPunct="0">
        <a:lnSpc>
          <a:spcPct val="90000"/>
        </a:lnSpc>
        <a:spcBef>
          <a:spcPts val="2400"/>
        </a:spcBef>
        <a:spcAft>
          <a:spcPct val="0"/>
        </a:spcAft>
        <a:buFont typeface="Arial" panose="020B0604020202020204" pitchFamily="34" charset="0"/>
        <a:buChar char="•"/>
        <a:defRPr sz="11500" kern="1200">
          <a:solidFill>
            <a:schemeClr val="tx1"/>
          </a:solidFill>
          <a:latin typeface="+mn-lt"/>
          <a:ea typeface="+mn-ea"/>
          <a:cs typeface="+mn-cs"/>
        </a:defRPr>
      </a:lvl2pPr>
      <a:lvl3pPr marL="5486400" indent="-1096963" algn="l" defTabSz="4387850" rtl="0" eaLnBrk="0" fontAlgn="base" hangingPunct="0">
        <a:lnSpc>
          <a:spcPct val="90000"/>
        </a:lnSpc>
        <a:spcBef>
          <a:spcPts val="2400"/>
        </a:spcBef>
        <a:spcAft>
          <a:spcPct val="0"/>
        </a:spcAft>
        <a:buFont typeface="Arial" panose="020B0604020202020204" pitchFamily="34" charset="0"/>
        <a:buChar char="•"/>
        <a:defRPr sz="9600" kern="1200">
          <a:solidFill>
            <a:schemeClr val="tx1"/>
          </a:solidFill>
          <a:latin typeface="+mn-lt"/>
          <a:ea typeface="+mn-ea"/>
          <a:cs typeface="+mn-cs"/>
        </a:defRPr>
      </a:lvl3pPr>
      <a:lvl4pPr marL="7680325" indent="-1096963" algn="l" defTabSz="4387850" rtl="0" eaLnBrk="0" fontAlgn="base" hangingPunct="0">
        <a:lnSpc>
          <a:spcPct val="90000"/>
        </a:lnSpc>
        <a:spcBef>
          <a:spcPts val="2400"/>
        </a:spcBef>
        <a:spcAft>
          <a:spcPct val="0"/>
        </a:spcAft>
        <a:buFont typeface="Arial" panose="020B0604020202020204" pitchFamily="34" charset="0"/>
        <a:buChar char="•"/>
        <a:defRPr sz="8600" kern="1200">
          <a:solidFill>
            <a:schemeClr val="tx1"/>
          </a:solidFill>
          <a:latin typeface="+mn-lt"/>
          <a:ea typeface="+mn-ea"/>
          <a:cs typeface="+mn-cs"/>
        </a:defRPr>
      </a:lvl4pPr>
      <a:lvl5pPr marL="9874250" indent="-1096963" algn="l" defTabSz="4387850" rtl="0" eaLnBrk="0" fontAlgn="base" hangingPunct="0">
        <a:lnSpc>
          <a:spcPct val="90000"/>
        </a:lnSpc>
        <a:spcBef>
          <a:spcPts val="2400"/>
        </a:spcBef>
        <a:spcAft>
          <a:spcPct val="0"/>
        </a:spcAft>
        <a:buFont typeface="Arial" panose="020B0604020202020204" pitchFamily="34" charset="0"/>
        <a:buChar char="•"/>
        <a:defRPr sz="860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7F1DB"/>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505CC02-3468-7E70-7DF3-8893C5A98283}"/>
              </a:ext>
            </a:extLst>
          </p:cNvPr>
          <p:cNvSpPr/>
          <p:nvPr/>
        </p:nvSpPr>
        <p:spPr>
          <a:xfrm>
            <a:off x="-880086" y="108903"/>
            <a:ext cx="45625747" cy="32931846"/>
          </a:xfrm>
          <a:prstGeom prst="rect">
            <a:avLst/>
          </a:prstGeom>
          <a:solidFill>
            <a:schemeClr val="bg1">
              <a:lumMod val="85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ea typeface="Calibri"/>
                <a:cs typeface="Calibri"/>
              </a:rPr>
              <a:t> </a:t>
            </a:r>
          </a:p>
        </p:txBody>
      </p:sp>
      <p:sp>
        <p:nvSpPr>
          <p:cNvPr id="4" name="Rectangle 3">
            <a:extLst>
              <a:ext uri="{FF2B5EF4-FFF2-40B4-BE49-F238E27FC236}">
                <a16:creationId xmlns:a16="http://schemas.microsoft.com/office/drawing/2014/main" id="{D9362F89-6D01-E22E-0B8E-0BD9CBBB8E30}"/>
              </a:ext>
            </a:extLst>
          </p:cNvPr>
          <p:cNvSpPr/>
          <p:nvPr/>
        </p:nvSpPr>
        <p:spPr>
          <a:xfrm>
            <a:off x="659974" y="511524"/>
            <a:ext cx="42287825" cy="4988427"/>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76" name="Text Box 146">
            <a:extLst>
              <a:ext uri="{FF2B5EF4-FFF2-40B4-BE49-F238E27FC236}">
                <a16:creationId xmlns:a16="http://schemas.microsoft.com/office/drawing/2014/main" id="{F426F6F6-10C3-E5B0-F3D3-9B2F57A6F795}"/>
              </a:ext>
            </a:extLst>
          </p:cNvPr>
          <p:cNvSpPr txBox="1">
            <a:spLocks noChangeArrowheads="1"/>
          </p:cNvSpPr>
          <p:nvPr/>
        </p:nvSpPr>
        <p:spPr bwMode="auto">
          <a:xfrm>
            <a:off x="6616817" y="874519"/>
            <a:ext cx="31345651" cy="3938486"/>
          </a:xfrm>
          <a:prstGeom prst="rect">
            <a:avLst/>
          </a:prstGeom>
          <a:solidFill>
            <a:srgbClr val="F2F2F2"/>
          </a:solidFill>
          <a:ln w="9525">
            <a:solidFill>
              <a:schemeClr val="tx1"/>
            </a:solidFill>
            <a:miter lim="800000"/>
            <a:headEnd/>
            <a:tailEnd/>
          </a:ln>
        </p:spPr>
        <p:txBody>
          <a:bodyPr wrap="square" lIns="59919" tIns="29958" rIns="59919" bIns="29958" anchor="t">
            <a:spAutoFit/>
          </a:bodyPr>
          <a:lstStyle>
            <a:lvl1pPr defTabSz="700088">
              <a:defRPr sz="2300" b="1">
                <a:solidFill>
                  <a:schemeClr val="tx1"/>
                </a:solidFill>
                <a:latin typeface="Arial" panose="020B0604020202020204" pitchFamily="34" charset="0"/>
              </a:defRPr>
            </a:lvl1pPr>
            <a:lvl2pPr marL="350838" defTabSz="700088">
              <a:defRPr sz="2300" b="1">
                <a:solidFill>
                  <a:schemeClr val="tx1"/>
                </a:solidFill>
                <a:latin typeface="Arial" panose="020B0604020202020204" pitchFamily="34" charset="0"/>
              </a:defRPr>
            </a:lvl2pPr>
            <a:lvl3pPr marL="700088" defTabSz="700088">
              <a:defRPr sz="2300" b="1">
                <a:solidFill>
                  <a:schemeClr val="tx1"/>
                </a:solidFill>
                <a:latin typeface="Arial" panose="020B0604020202020204" pitchFamily="34" charset="0"/>
              </a:defRPr>
            </a:lvl3pPr>
            <a:lvl4pPr marL="1046163" defTabSz="700088">
              <a:defRPr sz="2300" b="1">
                <a:solidFill>
                  <a:schemeClr val="tx1"/>
                </a:solidFill>
                <a:latin typeface="Arial" panose="020B0604020202020204" pitchFamily="34" charset="0"/>
              </a:defRPr>
            </a:lvl4pPr>
            <a:lvl5pPr marL="1397000" defTabSz="700088">
              <a:defRPr sz="2300" b="1">
                <a:solidFill>
                  <a:schemeClr val="tx1"/>
                </a:solidFill>
                <a:latin typeface="Arial" panose="020B0604020202020204" pitchFamily="34" charset="0"/>
              </a:defRPr>
            </a:lvl5pPr>
            <a:lvl6pPr marL="1854200" indent="228600" defTabSz="700088" eaLnBrk="0" fontAlgn="base" hangingPunct="0">
              <a:spcBef>
                <a:spcPct val="0"/>
              </a:spcBef>
              <a:spcAft>
                <a:spcPct val="0"/>
              </a:spcAft>
              <a:defRPr sz="2300" b="1">
                <a:solidFill>
                  <a:schemeClr val="tx1"/>
                </a:solidFill>
                <a:latin typeface="Arial" panose="020B0604020202020204" pitchFamily="34" charset="0"/>
              </a:defRPr>
            </a:lvl6pPr>
            <a:lvl7pPr marL="2311400" indent="228600" defTabSz="700088" eaLnBrk="0" fontAlgn="base" hangingPunct="0">
              <a:spcBef>
                <a:spcPct val="0"/>
              </a:spcBef>
              <a:spcAft>
                <a:spcPct val="0"/>
              </a:spcAft>
              <a:defRPr sz="2300" b="1">
                <a:solidFill>
                  <a:schemeClr val="tx1"/>
                </a:solidFill>
                <a:latin typeface="Arial" panose="020B0604020202020204" pitchFamily="34" charset="0"/>
              </a:defRPr>
            </a:lvl7pPr>
            <a:lvl8pPr marL="2768600" indent="228600" defTabSz="700088" eaLnBrk="0" fontAlgn="base" hangingPunct="0">
              <a:spcBef>
                <a:spcPct val="0"/>
              </a:spcBef>
              <a:spcAft>
                <a:spcPct val="0"/>
              </a:spcAft>
              <a:defRPr sz="2300" b="1">
                <a:solidFill>
                  <a:schemeClr val="tx1"/>
                </a:solidFill>
                <a:latin typeface="Arial" panose="020B0604020202020204" pitchFamily="34" charset="0"/>
              </a:defRPr>
            </a:lvl8pPr>
            <a:lvl9pPr marL="3225800" indent="228600" defTabSz="700088" eaLnBrk="0" fontAlgn="base" hangingPunct="0">
              <a:spcBef>
                <a:spcPct val="0"/>
              </a:spcBef>
              <a:spcAft>
                <a:spcPct val="0"/>
              </a:spcAft>
              <a:defRPr sz="2300" b="1">
                <a:solidFill>
                  <a:schemeClr val="tx1"/>
                </a:solidFill>
                <a:latin typeface="Arial" panose="020B0604020202020204" pitchFamily="34" charset="0"/>
              </a:defRPr>
            </a:lvl9pPr>
          </a:lstStyle>
          <a:p>
            <a:pPr algn="ctr"/>
            <a:r>
              <a:rPr lang="en-US" altLang="en-US" sz="7200">
                <a:latin typeface="Arial"/>
                <a:cs typeface="Arial"/>
              </a:rPr>
              <a:t>Development of a Diffusion Model for Stochastic High Energy Particle Event Generation</a:t>
            </a:r>
            <a:endParaRPr lang="en-US" altLang="en-US" sz="7200">
              <a:cs typeface="Arial" panose="020B0604020202020204" pitchFamily="34" charset="0"/>
            </a:endParaRPr>
          </a:p>
          <a:p>
            <a:pPr algn="ctr"/>
            <a:r>
              <a:rPr lang="en-US" altLang="en-US" sz="5400" err="1">
                <a:latin typeface="Arial"/>
                <a:cs typeface="Arial"/>
              </a:rPr>
              <a:t>MacChesney</a:t>
            </a:r>
            <a:r>
              <a:rPr lang="en-US" altLang="en-US" sz="5400">
                <a:latin typeface="Arial"/>
                <a:cs typeface="Arial"/>
              </a:rPr>
              <a:t> </a:t>
            </a:r>
            <a:r>
              <a:rPr lang="en-US" altLang="en-US" sz="5400" err="1">
                <a:latin typeface="Arial"/>
                <a:cs typeface="Arial"/>
              </a:rPr>
              <a:t>Semmelroth</a:t>
            </a:r>
            <a:r>
              <a:rPr lang="en-US" altLang="en-US" sz="5400">
                <a:latin typeface="Arial"/>
                <a:cs typeface="Arial"/>
              </a:rPr>
              <a:t>, Dr. Richard Jones</a:t>
            </a:r>
          </a:p>
          <a:p>
            <a:pPr algn="ctr"/>
            <a:r>
              <a:rPr lang="en-US" altLang="en-US" sz="5400">
                <a:latin typeface="Arial"/>
                <a:cs typeface="Arial"/>
              </a:rPr>
              <a:t>University of Connecticut Physics Department</a:t>
            </a:r>
            <a:endParaRPr lang="en-US" altLang="en-US" sz="5400">
              <a:cs typeface="Arial" panose="020B0604020202020204" pitchFamily="34" charset="0"/>
            </a:endParaRPr>
          </a:p>
        </p:txBody>
      </p:sp>
      <p:sp>
        <p:nvSpPr>
          <p:cNvPr id="2196" name="Text Box 148">
            <a:extLst>
              <a:ext uri="{FF2B5EF4-FFF2-40B4-BE49-F238E27FC236}">
                <a16:creationId xmlns:a16="http://schemas.microsoft.com/office/drawing/2014/main" id="{46FC93F8-1DA1-6A00-9A13-3AB73313D8FB}"/>
              </a:ext>
            </a:extLst>
          </p:cNvPr>
          <p:cNvSpPr txBox="1">
            <a:spLocks noChangeArrowheads="1"/>
          </p:cNvSpPr>
          <p:nvPr/>
        </p:nvSpPr>
        <p:spPr bwMode="auto">
          <a:xfrm>
            <a:off x="19937413" y="4710113"/>
            <a:ext cx="425450" cy="1071562"/>
          </a:xfrm>
          <a:prstGeom prst="rect">
            <a:avLst/>
          </a:prstGeom>
          <a:noFill/>
          <a:ln>
            <a:noFill/>
          </a:ln>
          <a:effectLst/>
        </p:spPr>
        <p:txBody>
          <a:bodyPr wrap="none" lIns="210999" tIns="105500" rIns="210999" bIns="105500">
            <a:spAutoFit/>
          </a:bodyPr>
          <a:lstStyle>
            <a:lvl1pPr defTabSz="2462213">
              <a:defRPr sz="2400">
                <a:solidFill>
                  <a:schemeClr val="tx1"/>
                </a:solidFill>
                <a:latin typeface="Times New Roman" panose="02020603050405020304" pitchFamily="18" charset="0"/>
              </a:defRPr>
            </a:lvl1pPr>
            <a:lvl2pPr marL="1230313" defTabSz="2462213">
              <a:defRPr sz="2400">
                <a:solidFill>
                  <a:schemeClr val="tx1"/>
                </a:solidFill>
                <a:latin typeface="Times New Roman" panose="02020603050405020304" pitchFamily="18" charset="0"/>
              </a:defRPr>
            </a:lvl2pPr>
            <a:lvl3pPr marL="2462213" defTabSz="2462213">
              <a:defRPr sz="2400">
                <a:solidFill>
                  <a:schemeClr val="tx1"/>
                </a:solidFill>
                <a:latin typeface="Times New Roman" panose="02020603050405020304" pitchFamily="18" charset="0"/>
              </a:defRPr>
            </a:lvl3pPr>
            <a:lvl4pPr marL="3692525" defTabSz="2462213">
              <a:defRPr sz="2400">
                <a:solidFill>
                  <a:schemeClr val="tx1"/>
                </a:solidFill>
                <a:latin typeface="Times New Roman" panose="02020603050405020304" pitchFamily="18" charset="0"/>
              </a:defRPr>
            </a:lvl4pPr>
            <a:lvl5pPr marL="4924425" defTabSz="2462213">
              <a:defRPr sz="2400">
                <a:solidFill>
                  <a:schemeClr val="tx1"/>
                </a:solidFill>
                <a:latin typeface="Times New Roman" panose="02020603050405020304" pitchFamily="18" charset="0"/>
              </a:defRPr>
            </a:lvl5pPr>
            <a:lvl6pPr marL="5381625" defTabSz="2462213" eaLnBrk="0" fontAlgn="base" hangingPunct="0">
              <a:spcBef>
                <a:spcPct val="0"/>
              </a:spcBef>
              <a:spcAft>
                <a:spcPct val="0"/>
              </a:spcAft>
              <a:defRPr sz="2400">
                <a:solidFill>
                  <a:schemeClr val="tx1"/>
                </a:solidFill>
                <a:latin typeface="Times New Roman" panose="02020603050405020304" pitchFamily="18" charset="0"/>
              </a:defRPr>
            </a:lvl6pPr>
            <a:lvl7pPr marL="5838825" defTabSz="2462213" eaLnBrk="0" fontAlgn="base" hangingPunct="0">
              <a:spcBef>
                <a:spcPct val="0"/>
              </a:spcBef>
              <a:spcAft>
                <a:spcPct val="0"/>
              </a:spcAft>
              <a:defRPr sz="2400">
                <a:solidFill>
                  <a:schemeClr val="tx1"/>
                </a:solidFill>
                <a:latin typeface="Times New Roman" panose="02020603050405020304" pitchFamily="18" charset="0"/>
              </a:defRPr>
            </a:lvl7pPr>
            <a:lvl8pPr marL="6296025" defTabSz="2462213" eaLnBrk="0" fontAlgn="base" hangingPunct="0">
              <a:spcBef>
                <a:spcPct val="0"/>
              </a:spcBef>
              <a:spcAft>
                <a:spcPct val="0"/>
              </a:spcAft>
              <a:defRPr sz="2400">
                <a:solidFill>
                  <a:schemeClr val="tx1"/>
                </a:solidFill>
                <a:latin typeface="Times New Roman" panose="02020603050405020304" pitchFamily="18" charset="0"/>
              </a:defRPr>
            </a:lvl8pPr>
            <a:lvl9pPr marL="6753225" defTabSz="2462213"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en-US" altLang="en-US" sz="5571" b="0"/>
          </a:p>
        </p:txBody>
      </p:sp>
      <p:sp>
        <p:nvSpPr>
          <p:cNvPr id="3078" name="Text Box 151">
            <a:extLst>
              <a:ext uri="{FF2B5EF4-FFF2-40B4-BE49-F238E27FC236}">
                <a16:creationId xmlns:a16="http://schemas.microsoft.com/office/drawing/2014/main" id="{7E5C0272-BCA6-C91D-F0D2-6D83A46E13CF}"/>
              </a:ext>
            </a:extLst>
          </p:cNvPr>
          <p:cNvSpPr txBox="1">
            <a:spLocks noChangeArrowheads="1"/>
          </p:cNvSpPr>
          <p:nvPr/>
        </p:nvSpPr>
        <p:spPr bwMode="auto">
          <a:xfrm>
            <a:off x="687165" y="13839342"/>
            <a:ext cx="13205677" cy="952219"/>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514350" indent="-514350">
              <a:buFont typeface="Arial"/>
              <a:buChar char="•"/>
              <a:defRPr/>
            </a:pPr>
            <a:r>
              <a:rPr lang="en-US" sz="2800" b="0" dirty="0">
                <a:latin typeface="Arial"/>
                <a:cs typeface="Arial"/>
              </a:rPr>
              <a:t>Denoising Diffusion Models (DDMs) generate random outputs, usually images, from random noise. </a:t>
            </a:r>
            <a:endParaRPr lang="en-US" dirty="0">
              <a:cs typeface="Arial" panose="020B0604020202020204" pitchFamily="34" charset="0"/>
            </a:endParaRPr>
          </a:p>
        </p:txBody>
      </p:sp>
      <p:sp>
        <p:nvSpPr>
          <p:cNvPr id="3079" name="Text Box 161">
            <a:extLst>
              <a:ext uri="{FF2B5EF4-FFF2-40B4-BE49-F238E27FC236}">
                <a16:creationId xmlns:a16="http://schemas.microsoft.com/office/drawing/2014/main" id="{78DE9391-034B-DBDC-8593-BB697A437541}"/>
              </a:ext>
            </a:extLst>
          </p:cNvPr>
          <p:cNvSpPr txBox="1">
            <a:spLocks noChangeArrowheads="1"/>
          </p:cNvSpPr>
          <p:nvPr/>
        </p:nvSpPr>
        <p:spPr bwMode="auto">
          <a:xfrm>
            <a:off x="648641" y="6552410"/>
            <a:ext cx="13273940" cy="6092922"/>
          </a:xfrm>
          <a:prstGeom prst="rect">
            <a:avLst/>
          </a:prstGeom>
          <a:solidFill>
            <a:srgbClr val="FFFFEB"/>
          </a:solidFill>
          <a:ln w="9525">
            <a:solidFill>
              <a:schemeClr val="tx1"/>
            </a:solidFill>
            <a:miter lim="800000"/>
            <a:headEnd/>
            <a:tailEnd/>
          </a:ln>
        </p:spPr>
        <p:txBody>
          <a:bodyPr wrap="square" lIns="59919" tIns="29958" rIns="59919" bIns="29958" anchor="t">
            <a:spAutoFit/>
          </a:bodyPr>
          <a:lstStyle>
            <a:lvl1pPr defTabSz="700088">
              <a:defRPr sz="2300" b="1">
                <a:solidFill>
                  <a:schemeClr val="tx1"/>
                </a:solidFill>
                <a:latin typeface="Arial" panose="020B0604020202020204" pitchFamily="34" charset="0"/>
              </a:defRPr>
            </a:lvl1pPr>
            <a:lvl2pPr marL="742950" indent="-285750" defTabSz="700088">
              <a:defRPr sz="2300" b="1">
                <a:solidFill>
                  <a:schemeClr val="tx1"/>
                </a:solidFill>
                <a:latin typeface="Arial" panose="020B0604020202020204" pitchFamily="34" charset="0"/>
              </a:defRPr>
            </a:lvl2pPr>
            <a:lvl3pPr marL="1143000" indent="-228600" defTabSz="700088">
              <a:defRPr sz="2300" b="1">
                <a:solidFill>
                  <a:schemeClr val="tx1"/>
                </a:solidFill>
                <a:latin typeface="Arial" panose="020B0604020202020204" pitchFamily="34" charset="0"/>
              </a:defRPr>
            </a:lvl3pPr>
            <a:lvl4pPr marL="1600200" indent="-228600" defTabSz="700088">
              <a:defRPr sz="2300" b="1">
                <a:solidFill>
                  <a:schemeClr val="tx1"/>
                </a:solidFill>
                <a:latin typeface="Arial" panose="020B0604020202020204" pitchFamily="34" charset="0"/>
              </a:defRPr>
            </a:lvl4pPr>
            <a:lvl5pPr marL="2057400" indent="-228600" defTabSz="700088">
              <a:defRPr sz="2300" b="1">
                <a:solidFill>
                  <a:schemeClr val="tx1"/>
                </a:solidFill>
                <a:latin typeface="Arial" panose="020B0604020202020204" pitchFamily="34" charset="0"/>
              </a:defRPr>
            </a:lvl5pPr>
            <a:lvl6pPr marL="2514600" indent="-228600" defTabSz="700088" eaLnBrk="0" fontAlgn="base" hangingPunct="0">
              <a:spcBef>
                <a:spcPct val="0"/>
              </a:spcBef>
              <a:spcAft>
                <a:spcPct val="0"/>
              </a:spcAft>
              <a:defRPr sz="2300" b="1">
                <a:solidFill>
                  <a:schemeClr val="tx1"/>
                </a:solidFill>
                <a:latin typeface="Arial" panose="020B0604020202020204" pitchFamily="34" charset="0"/>
              </a:defRPr>
            </a:lvl6pPr>
            <a:lvl7pPr marL="2971800" indent="-228600" defTabSz="700088" eaLnBrk="0" fontAlgn="base" hangingPunct="0">
              <a:spcBef>
                <a:spcPct val="0"/>
              </a:spcBef>
              <a:spcAft>
                <a:spcPct val="0"/>
              </a:spcAft>
              <a:defRPr sz="2300" b="1">
                <a:solidFill>
                  <a:schemeClr val="tx1"/>
                </a:solidFill>
                <a:latin typeface="Arial" panose="020B0604020202020204" pitchFamily="34" charset="0"/>
              </a:defRPr>
            </a:lvl7pPr>
            <a:lvl8pPr marL="3429000" indent="-228600" defTabSz="700088" eaLnBrk="0" fontAlgn="base" hangingPunct="0">
              <a:spcBef>
                <a:spcPct val="0"/>
              </a:spcBef>
              <a:spcAft>
                <a:spcPct val="0"/>
              </a:spcAft>
              <a:defRPr sz="2300" b="1">
                <a:solidFill>
                  <a:schemeClr val="tx1"/>
                </a:solidFill>
                <a:latin typeface="Arial" panose="020B0604020202020204" pitchFamily="34" charset="0"/>
              </a:defRPr>
            </a:lvl8pPr>
            <a:lvl9pPr marL="3886200" indent="-228600" defTabSz="700088" eaLnBrk="0" fontAlgn="base" hangingPunct="0">
              <a:spcBef>
                <a:spcPct val="0"/>
              </a:spcBef>
              <a:spcAft>
                <a:spcPct val="0"/>
              </a:spcAft>
              <a:defRPr sz="2300" b="1">
                <a:solidFill>
                  <a:schemeClr val="tx1"/>
                </a:solidFill>
                <a:latin typeface="Arial" panose="020B0604020202020204" pitchFamily="34" charset="0"/>
              </a:defRPr>
            </a:lvl9pPr>
          </a:lstStyle>
          <a:p>
            <a:pPr algn="just"/>
            <a:r>
              <a:rPr lang="en-US" altLang="en-US" sz="2800" b="0" dirty="0">
                <a:latin typeface="Arial"/>
                <a:cs typeface="Arial"/>
              </a:rPr>
              <a:t>When a nuclear collision occurs, the particles produced in the reaction travel through the detector and leave behind signals in the sensitive elements. In an electromagnetic calorimeter, an electron or photon generates a cascade of low energy particles in the passive absorbing material whose total energy read out by the electronics is a predictable function of the incident photon or electron energy. Much less clean and predictable is the response to hadrons like protons, neutrons, and pions whose response in the calorimeter is much more chaotic. The response of the calorimeter to hadrons must therefore be modeled by Monte Carlo (MC) Simulations. </a:t>
            </a:r>
            <a:r>
              <a:rPr lang="en-US" sz="2800" b="0" dirty="0">
                <a:latin typeface="Arial"/>
                <a:cs typeface="Arial"/>
              </a:rPr>
              <a:t>But imperfect modeling of hadron interactions with the detector material limits the accuracy of these simulations. The goal of this project is to replace detailed MC simulations with a data-driven approach using a DDM [1] to generate response patterns that imitate those seen in actual  experimental data. As a first step I experiment with ways to optimize the use of a DDM for image generation trained on the MNIST dataset </a:t>
            </a:r>
            <a:endParaRPr lang="en-US" sz="2800" b="0" dirty="0">
              <a:cs typeface="Arial" panose="020B0604020202020204" pitchFamily="34" charset="0"/>
            </a:endParaRPr>
          </a:p>
        </p:txBody>
      </p:sp>
      <p:sp>
        <p:nvSpPr>
          <p:cNvPr id="3080" name="Text Box 164">
            <a:extLst>
              <a:ext uri="{FF2B5EF4-FFF2-40B4-BE49-F238E27FC236}">
                <a16:creationId xmlns:a16="http://schemas.microsoft.com/office/drawing/2014/main" id="{5A7924B6-B4B5-DDAA-1024-A9DA0373166F}"/>
              </a:ext>
            </a:extLst>
          </p:cNvPr>
          <p:cNvSpPr txBox="1">
            <a:spLocks noChangeArrowheads="1"/>
          </p:cNvSpPr>
          <p:nvPr/>
        </p:nvSpPr>
        <p:spPr bwMode="auto">
          <a:xfrm>
            <a:off x="627123" y="12865370"/>
            <a:ext cx="13982700" cy="767553"/>
          </a:xfrm>
          <a:prstGeom prst="rect">
            <a:avLst/>
          </a:prstGeom>
          <a:solidFill>
            <a:srgbClr val="002060"/>
          </a:solidFill>
          <a:ln w="9525">
            <a:solidFill>
              <a:schemeClr val="tx1"/>
            </a:solidFill>
            <a:miter lim="800000"/>
            <a:headEnd/>
            <a:tailEnd/>
          </a:ln>
        </p:spPr>
        <p:txBody>
          <a:bodyPr lIns="89570" tIns="44785" rIns="89570" bIns="44785" anchor="t">
            <a:spAutoFit/>
          </a:bodyPr>
          <a:lstStyle>
            <a:lvl1pPr defTabSz="1044575">
              <a:defRPr sz="2300" b="1">
                <a:solidFill>
                  <a:schemeClr val="tx1"/>
                </a:solidFill>
                <a:latin typeface="Arial" panose="020B0604020202020204" pitchFamily="34" charset="0"/>
              </a:defRPr>
            </a:lvl1pPr>
            <a:lvl2pPr marL="522288" defTabSz="1044575">
              <a:defRPr sz="2300" b="1">
                <a:solidFill>
                  <a:schemeClr val="tx1"/>
                </a:solidFill>
                <a:latin typeface="Arial" panose="020B0604020202020204" pitchFamily="34" charset="0"/>
              </a:defRPr>
            </a:lvl2pPr>
            <a:lvl3pPr marL="1044575" defTabSz="1044575">
              <a:defRPr sz="2300" b="1">
                <a:solidFill>
                  <a:schemeClr val="tx1"/>
                </a:solidFill>
                <a:latin typeface="Arial" panose="020B0604020202020204" pitchFamily="34" charset="0"/>
              </a:defRPr>
            </a:lvl3pPr>
            <a:lvl4pPr marL="1566863" defTabSz="1044575">
              <a:defRPr sz="2300" b="1">
                <a:solidFill>
                  <a:schemeClr val="tx1"/>
                </a:solidFill>
                <a:latin typeface="Arial" panose="020B0604020202020204" pitchFamily="34" charset="0"/>
              </a:defRPr>
            </a:lvl4pPr>
            <a:lvl5pPr marL="2090738" defTabSz="1044575">
              <a:defRPr sz="2300" b="1">
                <a:solidFill>
                  <a:schemeClr val="tx1"/>
                </a:solidFill>
                <a:latin typeface="Arial" panose="020B0604020202020204" pitchFamily="34" charset="0"/>
              </a:defRPr>
            </a:lvl5pPr>
            <a:lvl6pPr marL="254793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300513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346233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391953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r>
              <a:rPr lang="en-US" altLang="en-US" sz="4400">
                <a:solidFill>
                  <a:schemeClr val="bg1"/>
                </a:solidFill>
                <a:latin typeface="Arial"/>
                <a:cs typeface="Arial"/>
              </a:rPr>
              <a:t>How a Diffusion Model Functions</a:t>
            </a:r>
            <a:endParaRPr lang="en-US" altLang="en-US" sz="4400">
              <a:solidFill>
                <a:schemeClr val="bg1"/>
              </a:solidFill>
              <a:cs typeface="Arial"/>
            </a:endParaRPr>
          </a:p>
        </p:txBody>
      </p:sp>
      <p:sp>
        <p:nvSpPr>
          <p:cNvPr id="2221" name="Text Box 173">
            <a:extLst>
              <a:ext uri="{FF2B5EF4-FFF2-40B4-BE49-F238E27FC236}">
                <a16:creationId xmlns:a16="http://schemas.microsoft.com/office/drawing/2014/main" id="{53586804-CC5D-7F26-2885-06134FCADD5D}"/>
              </a:ext>
            </a:extLst>
          </p:cNvPr>
          <p:cNvSpPr txBox="1">
            <a:spLocks noChangeArrowheads="1"/>
          </p:cNvSpPr>
          <p:nvPr/>
        </p:nvSpPr>
        <p:spPr bwMode="auto">
          <a:xfrm>
            <a:off x="621565" y="22687466"/>
            <a:ext cx="13977937" cy="767553"/>
          </a:xfrm>
          <a:prstGeom prst="rect">
            <a:avLst/>
          </a:prstGeom>
          <a:solidFill>
            <a:srgbClr val="002060"/>
          </a:solidFill>
          <a:ln w="9525">
            <a:solidFill>
              <a:schemeClr val="tx1"/>
            </a:solidFill>
            <a:miter lim="800000"/>
            <a:headEnd/>
            <a:tailEnd/>
          </a:ln>
          <a:effectLst/>
        </p:spPr>
        <p:txBody>
          <a:bodyPr lIns="89570" tIns="44785" rIns="89570" bIns="44785" anchor="t">
            <a:spAutoFit/>
          </a:bodyPr>
          <a:lstStyle>
            <a:lvl1pPr defTabSz="1044575">
              <a:defRPr sz="2400">
                <a:solidFill>
                  <a:schemeClr val="tx1"/>
                </a:solidFill>
                <a:latin typeface="Times New Roman" panose="02020603050405020304" pitchFamily="18" charset="0"/>
              </a:defRPr>
            </a:lvl1pPr>
            <a:lvl2pPr marL="522288" defTabSz="1044575">
              <a:defRPr sz="2400">
                <a:solidFill>
                  <a:schemeClr val="tx1"/>
                </a:solidFill>
                <a:latin typeface="Times New Roman" panose="02020603050405020304" pitchFamily="18" charset="0"/>
              </a:defRPr>
            </a:lvl2pPr>
            <a:lvl3pPr marL="1044575" defTabSz="1044575">
              <a:defRPr sz="2400">
                <a:solidFill>
                  <a:schemeClr val="tx1"/>
                </a:solidFill>
                <a:latin typeface="Times New Roman" panose="02020603050405020304" pitchFamily="18" charset="0"/>
              </a:defRPr>
            </a:lvl3pPr>
            <a:lvl4pPr marL="1566863" defTabSz="1044575">
              <a:defRPr sz="2400">
                <a:solidFill>
                  <a:schemeClr val="tx1"/>
                </a:solidFill>
                <a:latin typeface="Times New Roman" panose="02020603050405020304" pitchFamily="18" charset="0"/>
              </a:defRPr>
            </a:lvl4pPr>
            <a:lvl5pPr marL="2090738" defTabSz="1044575">
              <a:defRPr sz="2400">
                <a:solidFill>
                  <a:schemeClr val="tx1"/>
                </a:solidFill>
                <a:latin typeface="Times New Roman" panose="02020603050405020304" pitchFamily="18" charset="0"/>
              </a:defRPr>
            </a:lvl5pPr>
            <a:lvl6pPr marL="2547938" defTabSz="1044575" eaLnBrk="0" fontAlgn="base" hangingPunct="0">
              <a:spcBef>
                <a:spcPct val="0"/>
              </a:spcBef>
              <a:spcAft>
                <a:spcPct val="0"/>
              </a:spcAft>
              <a:defRPr sz="2400">
                <a:solidFill>
                  <a:schemeClr val="tx1"/>
                </a:solidFill>
                <a:latin typeface="Times New Roman" panose="02020603050405020304" pitchFamily="18" charset="0"/>
              </a:defRPr>
            </a:lvl6pPr>
            <a:lvl7pPr marL="3005138" defTabSz="1044575" eaLnBrk="0" fontAlgn="base" hangingPunct="0">
              <a:spcBef>
                <a:spcPct val="0"/>
              </a:spcBef>
              <a:spcAft>
                <a:spcPct val="0"/>
              </a:spcAft>
              <a:defRPr sz="2400">
                <a:solidFill>
                  <a:schemeClr val="tx1"/>
                </a:solidFill>
                <a:latin typeface="Times New Roman" panose="02020603050405020304" pitchFamily="18" charset="0"/>
              </a:defRPr>
            </a:lvl7pPr>
            <a:lvl8pPr marL="3462338" defTabSz="1044575" eaLnBrk="0" fontAlgn="base" hangingPunct="0">
              <a:spcBef>
                <a:spcPct val="0"/>
              </a:spcBef>
              <a:spcAft>
                <a:spcPct val="0"/>
              </a:spcAft>
              <a:defRPr sz="2400">
                <a:solidFill>
                  <a:schemeClr val="tx1"/>
                </a:solidFill>
                <a:latin typeface="Times New Roman" panose="02020603050405020304" pitchFamily="18" charset="0"/>
              </a:defRPr>
            </a:lvl8pPr>
            <a:lvl9pPr marL="3919538" defTabSz="1044575"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n-US" altLang="en-US" sz="4400">
                <a:solidFill>
                  <a:schemeClr val="bg1"/>
                </a:solidFill>
                <a:effectLst>
                  <a:outerShdw blurRad="38100" dist="38100" dir="2700000" algn="tl">
                    <a:srgbClr val="000000"/>
                  </a:outerShdw>
                </a:effectLst>
                <a:latin typeface="Arial"/>
                <a:cs typeface="Arial"/>
              </a:rPr>
              <a:t>Effects of Different Noise Schedules</a:t>
            </a:r>
            <a:endParaRPr lang="en-US" altLang="en-US" sz="440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3082" name="Text Box 175">
            <a:extLst>
              <a:ext uri="{FF2B5EF4-FFF2-40B4-BE49-F238E27FC236}">
                <a16:creationId xmlns:a16="http://schemas.microsoft.com/office/drawing/2014/main" id="{25504BB4-0EE9-E2AB-5775-8D723CF39180}"/>
              </a:ext>
            </a:extLst>
          </p:cNvPr>
          <p:cNvSpPr txBox="1">
            <a:spLocks noChangeArrowheads="1"/>
          </p:cNvSpPr>
          <p:nvPr/>
        </p:nvSpPr>
        <p:spPr bwMode="auto">
          <a:xfrm>
            <a:off x="681038" y="5695680"/>
            <a:ext cx="14019212" cy="766762"/>
          </a:xfrm>
          <a:prstGeom prst="rect">
            <a:avLst/>
          </a:prstGeom>
          <a:solidFill>
            <a:srgbClr val="002060"/>
          </a:solidFill>
          <a:ln w="9525">
            <a:solidFill>
              <a:schemeClr val="tx1"/>
            </a:solidFill>
            <a:miter lim="800000"/>
            <a:headEnd/>
            <a:tailEnd/>
          </a:ln>
        </p:spPr>
        <p:txBody>
          <a:bodyPr lIns="89570" tIns="44785" rIns="89570" bIns="44785" anchor="t">
            <a:spAutoFit/>
          </a:bodyPr>
          <a:lstStyle>
            <a:lvl1pPr defTabSz="1044575">
              <a:defRPr sz="2300" b="1">
                <a:solidFill>
                  <a:schemeClr val="tx1"/>
                </a:solidFill>
                <a:latin typeface="Arial" panose="020B0604020202020204" pitchFamily="34" charset="0"/>
              </a:defRPr>
            </a:lvl1pPr>
            <a:lvl2pPr marL="522288" defTabSz="1044575">
              <a:defRPr sz="2300" b="1">
                <a:solidFill>
                  <a:schemeClr val="tx1"/>
                </a:solidFill>
                <a:latin typeface="Arial" panose="020B0604020202020204" pitchFamily="34" charset="0"/>
              </a:defRPr>
            </a:lvl2pPr>
            <a:lvl3pPr marL="1044575" defTabSz="1044575">
              <a:defRPr sz="2300" b="1">
                <a:solidFill>
                  <a:schemeClr val="tx1"/>
                </a:solidFill>
                <a:latin typeface="Arial" panose="020B0604020202020204" pitchFamily="34" charset="0"/>
              </a:defRPr>
            </a:lvl3pPr>
            <a:lvl4pPr marL="1566863" defTabSz="1044575">
              <a:defRPr sz="2300" b="1">
                <a:solidFill>
                  <a:schemeClr val="tx1"/>
                </a:solidFill>
                <a:latin typeface="Arial" panose="020B0604020202020204" pitchFamily="34" charset="0"/>
              </a:defRPr>
            </a:lvl4pPr>
            <a:lvl5pPr marL="2090738" defTabSz="1044575">
              <a:defRPr sz="2300" b="1">
                <a:solidFill>
                  <a:schemeClr val="tx1"/>
                </a:solidFill>
                <a:latin typeface="Arial" panose="020B0604020202020204" pitchFamily="34" charset="0"/>
              </a:defRPr>
            </a:lvl5pPr>
            <a:lvl6pPr marL="254793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300513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346233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391953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r>
              <a:rPr lang="en-US" altLang="en-US" sz="4400">
                <a:solidFill>
                  <a:schemeClr val="bg1"/>
                </a:solidFill>
                <a:latin typeface="Arial"/>
                <a:cs typeface="Arial"/>
              </a:rPr>
              <a:t>Introduction</a:t>
            </a:r>
            <a:endParaRPr lang="en-US" altLang="en-US" sz="4400">
              <a:solidFill>
                <a:schemeClr val="bg1"/>
              </a:solidFill>
              <a:cs typeface="Arial" panose="020B0604020202020204" pitchFamily="34" charset="0"/>
            </a:endParaRPr>
          </a:p>
        </p:txBody>
      </p:sp>
      <p:sp>
        <p:nvSpPr>
          <p:cNvPr id="3083" name="Text Box 176">
            <a:extLst>
              <a:ext uri="{FF2B5EF4-FFF2-40B4-BE49-F238E27FC236}">
                <a16:creationId xmlns:a16="http://schemas.microsoft.com/office/drawing/2014/main" id="{DFEAD51D-E944-B8BD-DA0F-5859EA85C70F}"/>
              </a:ext>
            </a:extLst>
          </p:cNvPr>
          <p:cNvSpPr txBox="1">
            <a:spLocks noChangeArrowheads="1"/>
          </p:cNvSpPr>
          <p:nvPr/>
        </p:nvSpPr>
        <p:spPr bwMode="auto">
          <a:xfrm>
            <a:off x="29754630" y="12645599"/>
            <a:ext cx="13084175" cy="768350"/>
          </a:xfrm>
          <a:prstGeom prst="rect">
            <a:avLst/>
          </a:prstGeom>
          <a:solidFill>
            <a:srgbClr val="002060"/>
          </a:solidFill>
          <a:ln w="9525">
            <a:solidFill>
              <a:schemeClr val="tx1"/>
            </a:solidFill>
            <a:miter lim="800000"/>
            <a:headEnd/>
            <a:tailEnd/>
          </a:ln>
        </p:spPr>
        <p:txBody>
          <a:bodyPr lIns="89570" tIns="44785" rIns="89570" bIns="44785" anchor="t">
            <a:spAutoFit/>
          </a:bodyPr>
          <a:lstStyle>
            <a:lvl1pPr defTabSz="1044575">
              <a:defRPr sz="2300" b="1">
                <a:solidFill>
                  <a:schemeClr val="tx1"/>
                </a:solidFill>
                <a:latin typeface="Arial" panose="020B0604020202020204" pitchFamily="34" charset="0"/>
              </a:defRPr>
            </a:lvl1pPr>
            <a:lvl2pPr marL="522288" defTabSz="1044575">
              <a:defRPr sz="2300" b="1">
                <a:solidFill>
                  <a:schemeClr val="tx1"/>
                </a:solidFill>
                <a:latin typeface="Arial" panose="020B0604020202020204" pitchFamily="34" charset="0"/>
              </a:defRPr>
            </a:lvl2pPr>
            <a:lvl3pPr marL="1044575" defTabSz="1044575">
              <a:defRPr sz="2300" b="1">
                <a:solidFill>
                  <a:schemeClr val="tx1"/>
                </a:solidFill>
                <a:latin typeface="Arial" panose="020B0604020202020204" pitchFamily="34" charset="0"/>
              </a:defRPr>
            </a:lvl3pPr>
            <a:lvl4pPr marL="1566863" defTabSz="1044575">
              <a:defRPr sz="2300" b="1">
                <a:solidFill>
                  <a:schemeClr val="tx1"/>
                </a:solidFill>
                <a:latin typeface="Arial" panose="020B0604020202020204" pitchFamily="34" charset="0"/>
              </a:defRPr>
            </a:lvl4pPr>
            <a:lvl5pPr marL="2090738" defTabSz="1044575">
              <a:defRPr sz="2300" b="1">
                <a:solidFill>
                  <a:schemeClr val="tx1"/>
                </a:solidFill>
                <a:latin typeface="Arial" panose="020B0604020202020204" pitchFamily="34" charset="0"/>
              </a:defRPr>
            </a:lvl5pPr>
            <a:lvl6pPr marL="254793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300513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346233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391953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r>
              <a:rPr lang="en-US" altLang="en-US" sz="4400">
                <a:solidFill>
                  <a:schemeClr val="bg1"/>
                </a:solidFill>
                <a:latin typeface="Arial"/>
                <a:cs typeface="Arial"/>
              </a:rPr>
              <a:t>Next Steps: Applications to Calorimeter Data</a:t>
            </a:r>
            <a:endParaRPr lang="en-US" altLang="en-US" sz="4400">
              <a:solidFill>
                <a:schemeClr val="bg1"/>
              </a:solidFill>
              <a:cs typeface="Arial" panose="020B0604020202020204" pitchFamily="34" charset="0"/>
            </a:endParaRPr>
          </a:p>
        </p:txBody>
      </p:sp>
      <p:sp>
        <p:nvSpPr>
          <p:cNvPr id="3084" name="Text Box 177">
            <a:extLst>
              <a:ext uri="{FF2B5EF4-FFF2-40B4-BE49-F238E27FC236}">
                <a16:creationId xmlns:a16="http://schemas.microsoft.com/office/drawing/2014/main" id="{02921E2D-EA26-FB90-6E3B-1B4B07845073}"/>
              </a:ext>
            </a:extLst>
          </p:cNvPr>
          <p:cNvSpPr txBox="1">
            <a:spLocks noChangeArrowheads="1"/>
          </p:cNvSpPr>
          <p:nvPr/>
        </p:nvSpPr>
        <p:spPr bwMode="auto">
          <a:xfrm>
            <a:off x="15344775" y="29144526"/>
            <a:ext cx="13847763" cy="766762"/>
          </a:xfrm>
          <a:prstGeom prst="rect">
            <a:avLst/>
          </a:prstGeom>
          <a:solidFill>
            <a:srgbClr val="002060"/>
          </a:solidFill>
          <a:ln w="9525">
            <a:solidFill>
              <a:schemeClr val="tx1"/>
            </a:solidFill>
            <a:miter lim="800000"/>
            <a:headEnd/>
            <a:tailEnd/>
          </a:ln>
        </p:spPr>
        <p:txBody>
          <a:bodyPr lIns="89570" tIns="44785" rIns="89570" bIns="44785">
            <a:spAutoFit/>
          </a:bodyPr>
          <a:lstStyle>
            <a:lvl1pPr defTabSz="1044575">
              <a:defRPr sz="2300" b="1">
                <a:solidFill>
                  <a:schemeClr val="tx1"/>
                </a:solidFill>
                <a:latin typeface="Arial" panose="020B0604020202020204" pitchFamily="34" charset="0"/>
              </a:defRPr>
            </a:lvl1pPr>
            <a:lvl2pPr marL="522288" defTabSz="1044575">
              <a:defRPr sz="2300" b="1">
                <a:solidFill>
                  <a:schemeClr val="tx1"/>
                </a:solidFill>
                <a:latin typeface="Arial" panose="020B0604020202020204" pitchFamily="34" charset="0"/>
              </a:defRPr>
            </a:lvl2pPr>
            <a:lvl3pPr marL="1044575" defTabSz="1044575">
              <a:defRPr sz="2300" b="1">
                <a:solidFill>
                  <a:schemeClr val="tx1"/>
                </a:solidFill>
                <a:latin typeface="Arial" panose="020B0604020202020204" pitchFamily="34" charset="0"/>
              </a:defRPr>
            </a:lvl3pPr>
            <a:lvl4pPr marL="1566863" defTabSz="1044575">
              <a:defRPr sz="2300" b="1">
                <a:solidFill>
                  <a:schemeClr val="tx1"/>
                </a:solidFill>
                <a:latin typeface="Arial" panose="020B0604020202020204" pitchFamily="34" charset="0"/>
              </a:defRPr>
            </a:lvl4pPr>
            <a:lvl5pPr marL="2090738" defTabSz="1044575">
              <a:defRPr sz="2300" b="1">
                <a:solidFill>
                  <a:schemeClr val="tx1"/>
                </a:solidFill>
                <a:latin typeface="Arial" panose="020B0604020202020204" pitchFamily="34" charset="0"/>
              </a:defRPr>
            </a:lvl5pPr>
            <a:lvl6pPr marL="254793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300513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346233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391953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r>
              <a:rPr lang="en-US" altLang="en-US" sz="4400">
                <a:solidFill>
                  <a:schemeClr val="bg1"/>
                </a:solidFill>
                <a:cs typeface="Arial" panose="020B0604020202020204" pitchFamily="34" charset="0"/>
              </a:rPr>
              <a:t>REFERENCES</a:t>
            </a:r>
          </a:p>
        </p:txBody>
      </p:sp>
      <p:sp>
        <p:nvSpPr>
          <p:cNvPr id="3085" name="Text Box 185">
            <a:extLst>
              <a:ext uri="{FF2B5EF4-FFF2-40B4-BE49-F238E27FC236}">
                <a16:creationId xmlns:a16="http://schemas.microsoft.com/office/drawing/2014/main" id="{75034923-B4A6-8A26-2E4A-976CCF081BB9}"/>
              </a:ext>
            </a:extLst>
          </p:cNvPr>
          <p:cNvSpPr txBox="1">
            <a:spLocks noChangeArrowheads="1"/>
          </p:cNvSpPr>
          <p:nvPr/>
        </p:nvSpPr>
        <p:spPr bwMode="auto">
          <a:xfrm>
            <a:off x="15575505" y="30250745"/>
            <a:ext cx="13320905" cy="1907160"/>
          </a:xfrm>
          <a:prstGeom prst="rect">
            <a:avLst/>
          </a:prstGeom>
          <a:solidFill>
            <a:srgbClr val="FFFFEB"/>
          </a:solidFill>
          <a:ln w="9525">
            <a:solidFill>
              <a:schemeClr val="tx1"/>
            </a:solidFill>
            <a:miter lim="800000"/>
            <a:headEnd/>
            <a:tailEnd/>
          </a:ln>
        </p:spPr>
        <p:txBody>
          <a:bodyPr wrap="square" lIns="59919" tIns="29958" rIns="59919" bIns="29958" anchor="t">
            <a:spAutoFit/>
          </a:bodyPr>
          <a:lstStyle>
            <a:lvl1pPr marL="342900" indent="-342900" defTabSz="700088">
              <a:defRPr sz="2300" b="1">
                <a:solidFill>
                  <a:schemeClr val="tx1"/>
                </a:solidFill>
                <a:latin typeface="Arial" panose="020B0604020202020204" pitchFamily="34" charset="0"/>
              </a:defRPr>
            </a:lvl1pPr>
            <a:lvl2pPr marL="350838" defTabSz="700088">
              <a:defRPr sz="2300" b="1">
                <a:solidFill>
                  <a:schemeClr val="tx1"/>
                </a:solidFill>
                <a:latin typeface="Arial" panose="020B0604020202020204" pitchFamily="34" charset="0"/>
              </a:defRPr>
            </a:lvl2pPr>
            <a:lvl3pPr marL="700088" defTabSz="700088">
              <a:defRPr sz="2300" b="1">
                <a:solidFill>
                  <a:schemeClr val="tx1"/>
                </a:solidFill>
                <a:latin typeface="Arial" panose="020B0604020202020204" pitchFamily="34" charset="0"/>
              </a:defRPr>
            </a:lvl3pPr>
            <a:lvl4pPr marL="1046163" defTabSz="700088">
              <a:defRPr sz="2300" b="1">
                <a:solidFill>
                  <a:schemeClr val="tx1"/>
                </a:solidFill>
                <a:latin typeface="Arial" panose="020B0604020202020204" pitchFamily="34" charset="0"/>
              </a:defRPr>
            </a:lvl4pPr>
            <a:lvl5pPr marL="1397000" defTabSz="700088">
              <a:defRPr sz="2300" b="1">
                <a:solidFill>
                  <a:schemeClr val="tx1"/>
                </a:solidFill>
                <a:latin typeface="Arial" panose="020B0604020202020204" pitchFamily="34" charset="0"/>
              </a:defRPr>
            </a:lvl5pPr>
            <a:lvl6pPr marL="1854200" indent="228600" defTabSz="700088" eaLnBrk="0" fontAlgn="base" hangingPunct="0">
              <a:spcBef>
                <a:spcPct val="0"/>
              </a:spcBef>
              <a:spcAft>
                <a:spcPct val="0"/>
              </a:spcAft>
              <a:defRPr sz="2300" b="1">
                <a:solidFill>
                  <a:schemeClr val="tx1"/>
                </a:solidFill>
                <a:latin typeface="Arial" panose="020B0604020202020204" pitchFamily="34" charset="0"/>
              </a:defRPr>
            </a:lvl6pPr>
            <a:lvl7pPr marL="2311400" indent="228600" defTabSz="700088" eaLnBrk="0" fontAlgn="base" hangingPunct="0">
              <a:spcBef>
                <a:spcPct val="0"/>
              </a:spcBef>
              <a:spcAft>
                <a:spcPct val="0"/>
              </a:spcAft>
              <a:defRPr sz="2300" b="1">
                <a:solidFill>
                  <a:schemeClr val="tx1"/>
                </a:solidFill>
                <a:latin typeface="Arial" panose="020B0604020202020204" pitchFamily="34" charset="0"/>
              </a:defRPr>
            </a:lvl7pPr>
            <a:lvl8pPr marL="2768600" indent="228600" defTabSz="700088" eaLnBrk="0" fontAlgn="base" hangingPunct="0">
              <a:spcBef>
                <a:spcPct val="0"/>
              </a:spcBef>
              <a:spcAft>
                <a:spcPct val="0"/>
              </a:spcAft>
              <a:defRPr sz="2300" b="1">
                <a:solidFill>
                  <a:schemeClr val="tx1"/>
                </a:solidFill>
                <a:latin typeface="Arial" panose="020B0604020202020204" pitchFamily="34" charset="0"/>
              </a:defRPr>
            </a:lvl8pPr>
            <a:lvl9pPr marL="3225800" indent="228600" defTabSz="700088" eaLnBrk="0" fontAlgn="base" hangingPunct="0">
              <a:spcBef>
                <a:spcPct val="0"/>
              </a:spcBef>
              <a:spcAft>
                <a:spcPct val="0"/>
              </a:spcAft>
              <a:defRPr sz="2300" b="1">
                <a:solidFill>
                  <a:schemeClr val="tx1"/>
                </a:solidFill>
                <a:latin typeface="Arial" panose="020B0604020202020204" pitchFamily="34" charset="0"/>
              </a:defRPr>
            </a:lvl9pPr>
          </a:lstStyle>
          <a:p>
            <a:pPr marL="514350" indent="-514350">
              <a:buAutoNum type="arabicPeriod"/>
            </a:pPr>
            <a:r>
              <a:rPr lang="en-US" sz="3000" b="0">
                <a:latin typeface="Arial"/>
                <a:cs typeface="Arial"/>
              </a:rPr>
              <a:t>Ho, Jonathan, Ajay Jain and Pieter </a:t>
            </a:r>
            <a:r>
              <a:rPr lang="en-US" sz="3000" b="0" err="1">
                <a:latin typeface="Arial"/>
                <a:cs typeface="Arial"/>
              </a:rPr>
              <a:t>Abbeel</a:t>
            </a:r>
            <a:r>
              <a:rPr lang="en-US" sz="3000" b="0">
                <a:latin typeface="Arial"/>
                <a:cs typeface="Arial"/>
              </a:rPr>
              <a:t>. "Denoising Diffusion Probabilistic models."</a:t>
            </a:r>
            <a:endParaRPr lang="en-US">
              <a:cs typeface="Arial"/>
            </a:endParaRPr>
          </a:p>
          <a:p>
            <a:pPr marL="0" indent="0"/>
            <a:r>
              <a:rPr lang="en-US" sz="3000" b="0">
                <a:latin typeface="Arial"/>
                <a:cs typeface="Arial"/>
              </a:rPr>
              <a:t>2. </a:t>
            </a:r>
            <a:r>
              <a:rPr lang="en-US" sz="3000" b="0" err="1">
                <a:latin typeface="Arial"/>
                <a:cs typeface="Arial"/>
              </a:rPr>
              <a:t>Ronneberger</a:t>
            </a:r>
            <a:r>
              <a:rPr lang="en-US" sz="3000" b="0">
                <a:latin typeface="Arial"/>
                <a:cs typeface="Arial"/>
              </a:rPr>
              <a:t>, Olaf, Philipp Fischer, and Thomas Brox. "U-net: Convolutional networks for biomedical image segmentation."</a:t>
            </a:r>
            <a:endParaRPr lang="en-US">
              <a:cs typeface="Arial"/>
            </a:endParaRPr>
          </a:p>
        </p:txBody>
      </p:sp>
      <p:sp>
        <p:nvSpPr>
          <p:cNvPr id="3086" name="Text Box 177">
            <a:extLst>
              <a:ext uri="{FF2B5EF4-FFF2-40B4-BE49-F238E27FC236}">
                <a16:creationId xmlns:a16="http://schemas.microsoft.com/office/drawing/2014/main" id="{97A94EDF-16BD-B1F3-E558-1AB9F90F81B8}"/>
              </a:ext>
            </a:extLst>
          </p:cNvPr>
          <p:cNvSpPr txBox="1">
            <a:spLocks noChangeArrowheads="1"/>
          </p:cNvSpPr>
          <p:nvPr/>
        </p:nvSpPr>
        <p:spPr bwMode="auto">
          <a:xfrm>
            <a:off x="29910088" y="29215963"/>
            <a:ext cx="13085762" cy="766763"/>
          </a:xfrm>
          <a:prstGeom prst="rect">
            <a:avLst/>
          </a:prstGeom>
          <a:solidFill>
            <a:srgbClr val="002060"/>
          </a:solidFill>
          <a:ln w="9525">
            <a:solidFill>
              <a:schemeClr val="tx1"/>
            </a:solidFill>
            <a:miter lim="800000"/>
            <a:headEnd/>
            <a:tailEnd/>
          </a:ln>
        </p:spPr>
        <p:txBody>
          <a:bodyPr lIns="89570" tIns="44785" rIns="89570" bIns="44785">
            <a:spAutoFit/>
          </a:bodyPr>
          <a:lstStyle>
            <a:lvl1pPr defTabSz="1044575">
              <a:defRPr sz="2300" b="1">
                <a:solidFill>
                  <a:schemeClr val="tx1"/>
                </a:solidFill>
                <a:latin typeface="Arial" panose="020B0604020202020204" pitchFamily="34" charset="0"/>
              </a:defRPr>
            </a:lvl1pPr>
            <a:lvl2pPr marL="522288" defTabSz="1044575">
              <a:defRPr sz="2300" b="1">
                <a:solidFill>
                  <a:schemeClr val="tx1"/>
                </a:solidFill>
                <a:latin typeface="Arial" panose="020B0604020202020204" pitchFamily="34" charset="0"/>
              </a:defRPr>
            </a:lvl2pPr>
            <a:lvl3pPr marL="1044575" defTabSz="1044575">
              <a:defRPr sz="2300" b="1">
                <a:solidFill>
                  <a:schemeClr val="tx1"/>
                </a:solidFill>
                <a:latin typeface="Arial" panose="020B0604020202020204" pitchFamily="34" charset="0"/>
              </a:defRPr>
            </a:lvl3pPr>
            <a:lvl4pPr marL="1566863" defTabSz="1044575">
              <a:defRPr sz="2300" b="1">
                <a:solidFill>
                  <a:schemeClr val="tx1"/>
                </a:solidFill>
                <a:latin typeface="Arial" panose="020B0604020202020204" pitchFamily="34" charset="0"/>
              </a:defRPr>
            </a:lvl4pPr>
            <a:lvl5pPr marL="2090738" defTabSz="1044575">
              <a:defRPr sz="2300" b="1">
                <a:solidFill>
                  <a:schemeClr val="tx1"/>
                </a:solidFill>
                <a:latin typeface="Arial" panose="020B0604020202020204" pitchFamily="34" charset="0"/>
              </a:defRPr>
            </a:lvl5pPr>
            <a:lvl6pPr marL="254793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300513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346233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391953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r>
              <a:rPr lang="en-US" altLang="en-US" sz="4400">
                <a:solidFill>
                  <a:schemeClr val="bg1"/>
                </a:solidFill>
                <a:cs typeface="Arial" panose="020B0604020202020204" pitchFamily="34" charset="0"/>
              </a:rPr>
              <a:t>ACKNOWLEDGEMENTS</a:t>
            </a:r>
          </a:p>
        </p:txBody>
      </p:sp>
      <p:sp>
        <p:nvSpPr>
          <p:cNvPr id="3087" name="Text Box 185">
            <a:extLst>
              <a:ext uri="{FF2B5EF4-FFF2-40B4-BE49-F238E27FC236}">
                <a16:creationId xmlns:a16="http://schemas.microsoft.com/office/drawing/2014/main" id="{BD9631F4-694A-73A7-DCE0-A4A2A9E91DAB}"/>
              </a:ext>
            </a:extLst>
          </p:cNvPr>
          <p:cNvSpPr txBox="1">
            <a:spLocks noChangeArrowheads="1"/>
          </p:cNvSpPr>
          <p:nvPr/>
        </p:nvSpPr>
        <p:spPr bwMode="auto">
          <a:xfrm>
            <a:off x="30227588" y="30191668"/>
            <a:ext cx="12319000" cy="2030271"/>
          </a:xfrm>
          <a:prstGeom prst="rect">
            <a:avLst/>
          </a:prstGeom>
          <a:solidFill>
            <a:srgbClr val="FFFFEB"/>
          </a:solidFill>
          <a:ln w="9525">
            <a:solidFill>
              <a:schemeClr val="tx1"/>
            </a:solidFill>
            <a:miter lim="800000"/>
            <a:headEnd/>
            <a:tailEnd/>
          </a:ln>
        </p:spPr>
        <p:txBody>
          <a:bodyPr lIns="59919" tIns="29958" rIns="59919" bIns="29958" anchor="t">
            <a:spAutoFit/>
          </a:bodyPr>
          <a:lstStyle>
            <a:lvl1pPr defTabSz="700088">
              <a:defRPr sz="2300" b="1">
                <a:solidFill>
                  <a:schemeClr val="tx1"/>
                </a:solidFill>
                <a:latin typeface="Arial" panose="020B0604020202020204" pitchFamily="34" charset="0"/>
              </a:defRPr>
            </a:lvl1pPr>
            <a:lvl2pPr marL="742950" indent="-285750" defTabSz="700088">
              <a:defRPr sz="2300" b="1">
                <a:solidFill>
                  <a:schemeClr val="tx1"/>
                </a:solidFill>
                <a:latin typeface="Arial" panose="020B0604020202020204" pitchFamily="34" charset="0"/>
              </a:defRPr>
            </a:lvl2pPr>
            <a:lvl3pPr marL="1143000" indent="-228600" defTabSz="700088">
              <a:defRPr sz="2300" b="1">
                <a:solidFill>
                  <a:schemeClr val="tx1"/>
                </a:solidFill>
                <a:latin typeface="Arial" panose="020B0604020202020204" pitchFamily="34" charset="0"/>
              </a:defRPr>
            </a:lvl3pPr>
            <a:lvl4pPr marL="1600200" indent="-228600" defTabSz="700088">
              <a:defRPr sz="2300" b="1">
                <a:solidFill>
                  <a:schemeClr val="tx1"/>
                </a:solidFill>
                <a:latin typeface="Arial" panose="020B0604020202020204" pitchFamily="34" charset="0"/>
              </a:defRPr>
            </a:lvl4pPr>
            <a:lvl5pPr marL="2057400" indent="-228600" defTabSz="700088">
              <a:defRPr sz="2300" b="1">
                <a:solidFill>
                  <a:schemeClr val="tx1"/>
                </a:solidFill>
                <a:latin typeface="Arial" panose="020B0604020202020204" pitchFamily="34" charset="0"/>
              </a:defRPr>
            </a:lvl5pPr>
            <a:lvl6pPr marL="2514600" indent="-228600" defTabSz="700088" eaLnBrk="0" fontAlgn="base" hangingPunct="0">
              <a:spcBef>
                <a:spcPct val="0"/>
              </a:spcBef>
              <a:spcAft>
                <a:spcPct val="0"/>
              </a:spcAft>
              <a:defRPr sz="2300" b="1">
                <a:solidFill>
                  <a:schemeClr val="tx1"/>
                </a:solidFill>
                <a:latin typeface="Arial" panose="020B0604020202020204" pitchFamily="34" charset="0"/>
              </a:defRPr>
            </a:lvl6pPr>
            <a:lvl7pPr marL="2971800" indent="-228600" defTabSz="700088" eaLnBrk="0" fontAlgn="base" hangingPunct="0">
              <a:spcBef>
                <a:spcPct val="0"/>
              </a:spcBef>
              <a:spcAft>
                <a:spcPct val="0"/>
              </a:spcAft>
              <a:defRPr sz="2300" b="1">
                <a:solidFill>
                  <a:schemeClr val="tx1"/>
                </a:solidFill>
                <a:latin typeface="Arial" panose="020B0604020202020204" pitchFamily="34" charset="0"/>
              </a:defRPr>
            </a:lvl7pPr>
            <a:lvl8pPr marL="3429000" indent="-228600" defTabSz="700088" eaLnBrk="0" fontAlgn="base" hangingPunct="0">
              <a:spcBef>
                <a:spcPct val="0"/>
              </a:spcBef>
              <a:spcAft>
                <a:spcPct val="0"/>
              </a:spcAft>
              <a:defRPr sz="2300" b="1">
                <a:solidFill>
                  <a:schemeClr val="tx1"/>
                </a:solidFill>
                <a:latin typeface="Arial" panose="020B0604020202020204" pitchFamily="34" charset="0"/>
              </a:defRPr>
            </a:lvl8pPr>
            <a:lvl9pPr marL="3886200" indent="-228600" defTabSz="700088" eaLnBrk="0" fontAlgn="base" hangingPunct="0">
              <a:spcBef>
                <a:spcPct val="0"/>
              </a:spcBef>
              <a:spcAft>
                <a:spcPct val="0"/>
              </a:spcAft>
              <a:defRPr sz="2300" b="1">
                <a:solidFill>
                  <a:schemeClr val="tx1"/>
                </a:solidFill>
                <a:latin typeface="Arial" panose="020B0604020202020204" pitchFamily="34" charset="0"/>
              </a:defRPr>
            </a:lvl9pPr>
          </a:lstStyle>
          <a:p>
            <a:r>
              <a:rPr lang="en-US" altLang="en-US" sz="3200" b="0">
                <a:latin typeface="Arial"/>
                <a:cs typeface="Arial"/>
              </a:rPr>
              <a:t>Thank you to Dr. Richard Jones along with the rest of the group; </a:t>
            </a:r>
            <a:r>
              <a:rPr lang="en-US" altLang="en-US" sz="3200" b="0" err="1">
                <a:latin typeface="Arial"/>
                <a:cs typeface="Arial"/>
              </a:rPr>
              <a:t>Mezmur</a:t>
            </a:r>
            <a:r>
              <a:rPr lang="en-US" altLang="en-US" sz="3200" b="0">
                <a:latin typeface="Arial"/>
                <a:cs typeface="Arial"/>
              </a:rPr>
              <a:t> Edo, James McIntyre and William Livesay. As well as the McNair Scholars Program for the opportunity to present at this conference </a:t>
            </a:r>
          </a:p>
        </p:txBody>
      </p:sp>
      <p:sp>
        <p:nvSpPr>
          <p:cNvPr id="124" name="Rectangle 123">
            <a:extLst>
              <a:ext uri="{FF2B5EF4-FFF2-40B4-BE49-F238E27FC236}">
                <a16:creationId xmlns:a16="http://schemas.microsoft.com/office/drawing/2014/main" id="{95D5E0CF-C0E1-FD51-EFD3-7CFB6CA249E4}"/>
              </a:ext>
            </a:extLst>
          </p:cNvPr>
          <p:cNvSpPr/>
          <p:nvPr/>
        </p:nvSpPr>
        <p:spPr>
          <a:xfrm>
            <a:off x="15235238" y="5814626"/>
            <a:ext cx="13957300" cy="110061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93" name="Text Box 176">
            <a:extLst>
              <a:ext uri="{FF2B5EF4-FFF2-40B4-BE49-F238E27FC236}">
                <a16:creationId xmlns:a16="http://schemas.microsoft.com/office/drawing/2014/main" id="{AC688881-E55B-D00D-7699-4D732DDFAF0A}"/>
              </a:ext>
            </a:extLst>
          </p:cNvPr>
          <p:cNvSpPr txBox="1">
            <a:spLocks noChangeArrowheads="1"/>
          </p:cNvSpPr>
          <p:nvPr/>
        </p:nvSpPr>
        <p:spPr bwMode="auto">
          <a:xfrm>
            <a:off x="29789438" y="5690917"/>
            <a:ext cx="13050837" cy="766763"/>
          </a:xfrm>
          <a:prstGeom prst="rect">
            <a:avLst/>
          </a:prstGeom>
          <a:solidFill>
            <a:srgbClr val="002060"/>
          </a:solidFill>
          <a:ln w="9525">
            <a:solidFill>
              <a:schemeClr val="tx1"/>
            </a:solidFill>
            <a:miter lim="800000"/>
            <a:headEnd/>
            <a:tailEnd/>
          </a:ln>
        </p:spPr>
        <p:txBody>
          <a:bodyPr lIns="89570" tIns="44785" rIns="89570" bIns="44785" anchor="t">
            <a:spAutoFit/>
          </a:bodyPr>
          <a:lstStyle>
            <a:lvl1pPr defTabSz="1044575">
              <a:defRPr sz="2300" b="1">
                <a:solidFill>
                  <a:schemeClr val="tx1"/>
                </a:solidFill>
                <a:latin typeface="Arial" panose="020B0604020202020204" pitchFamily="34" charset="0"/>
              </a:defRPr>
            </a:lvl1pPr>
            <a:lvl2pPr marL="522288" defTabSz="1044575">
              <a:defRPr sz="2300" b="1">
                <a:solidFill>
                  <a:schemeClr val="tx1"/>
                </a:solidFill>
                <a:latin typeface="Arial" panose="020B0604020202020204" pitchFamily="34" charset="0"/>
              </a:defRPr>
            </a:lvl2pPr>
            <a:lvl3pPr marL="1044575" defTabSz="1044575">
              <a:defRPr sz="2300" b="1">
                <a:solidFill>
                  <a:schemeClr val="tx1"/>
                </a:solidFill>
                <a:latin typeface="Arial" panose="020B0604020202020204" pitchFamily="34" charset="0"/>
              </a:defRPr>
            </a:lvl3pPr>
            <a:lvl4pPr marL="1566863" defTabSz="1044575">
              <a:defRPr sz="2300" b="1">
                <a:solidFill>
                  <a:schemeClr val="tx1"/>
                </a:solidFill>
                <a:latin typeface="Arial" panose="020B0604020202020204" pitchFamily="34" charset="0"/>
              </a:defRPr>
            </a:lvl4pPr>
            <a:lvl5pPr marL="2090738" defTabSz="1044575">
              <a:defRPr sz="2300" b="1">
                <a:solidFill>
                  <a:schemeClr val="tx1"/>
                </a:solidFill>
                <a:latin typeface="Arial" panose="020B0604020202020204" pitchFamily="34" charset="0"/>
              </a:defRPr>
            </a:lvl5pPr>
            <a:lvl6pPr marL="254793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300513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346233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391953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r>
              <a:rPr lang="en-US" altLang="en-US" sz="4400">
                <a:solidFill>
                  <a:schemeClr val="bg1"/>
                </a:solidFill>
                <a:latin typeface="Arial"/>
                <a:cs typeface="Arial"/>
              </a:rPr>
              <a:t>Summary</a:t>
            </a:r>
            <a:endParaRPr lang="en-US" altLang="en-US" sz="4400">
              <a:solidFill>
                <a:schemeClr val="bg1"/>
              </a:solidFill>
              <a:cs typeface="Arial" panose="020B0604020202020204" pitchFamily="34" charset="0"/>
            </a:endParaRPr>
          </a:p>
        </p:txBody>
      </p:sp>
      <p:sp>
        <p:nvSpPr>
          <p:cNvPr id="137" name="Rectangle 136">
            <a:extLst>
              <a:ext uri="{FF2B5EF4-FFF2-40B4-BE49-F238E27FC236}">
                <a16:creationId xmlns:a16="http://schemas.microsoft.com/office/drawing/2014/main" id="{2521AC30-FE12-6C0E-CD9E-4D8773D3CEF3}"/>
              </a:ext>
            </a:extLst>
          </p:cNvPr>
          <p:cNvSpPr/>
          <p:nvPr/>
        </p:nvSpPr>
        <p:spPr>
          <a:xfrm>
            <a:off x="15246350" y="17843113"/>
            <a:ext cx="13957300" cy="110061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01" name="Text Box 151">
            <a:extLst>
              <a:ext uri="{FF2B5EF4-FFF2-40B4-BE49-F238E27FC236}">
                <a16:creationId xmlns:a16="http://schemas.microsoft.com/office/drawing/2014/main" id="{EABFD2E3-3698-5A00-5ED2-B4210670B1A5}"/>
              </a:ext>
            </a:extLst>
          </p:cNvPr>
          <p:cNvSpPr txBox="1">
            <a:spLocks noChangeArrowheads="1"/>
          </p:cNvSpPr>
          <p:nvPr/>
        </p:nvSpPr>
        <p:spPr bwMode="auto">
          <a:xfrm>
            <a:off x="29832255" y="6603988"/>
            <a:ext cx="12668133" cy="5014870"/>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0" indent="0">
              <a:defRPr/>
            </a:pPr>
            <a:r>
              <a:rPr lang="en-US" altLang="en-US" sz="3200" dirty="0">
                <a:solidFill>
                  <a:srgbClr val="000000"/>
                </a:solidFill>
                <a:latin typeface="Arial"/>
                <a:ea typeface="Times" panose="02020603050405020304" pitchFamily="18" charset="0"/>
                <a:cs typeface="Arial"/>
              </a:rPr>
              <a:t>What have I learned about DDPMs?</a:t>
            </a:r>
            <a:endParaRPr lang="en-US" altLang="en-US" sz="3200" dirty="0">
              <a:solidFill>
                <a:srgbClr val="000000"/>
              </a:solidFill>
              <a:ea typeface="Times" panose="02020603050405020304" pitchFamily="18" charset="0"/>
              <a:cs typeface="Arial" panose="020B0604020202020204" pitchFamily="34" charset="0"/>
            </a:endParaRPr>
          </a:p>
          <a:p>
            <a:pPr marL="457200" indent="-457200">
              <a:buFont typeface="Arial"/>
              <a:buChar char="•"/>
              <a:defRPr/>
            </a:pPr>
            <a:r>
              <a:rPr lang="en-US" altLang="en-US" sz="3200" b="0" dirty="0">
                <a:solidFill>
                  <a:srgbClr val="000000"/>
                </a:solidFill>
                <a:latin typeface="Arial"/>
                <a:ea typeface="Times" panose="02020603050405020304" pitchFamily="18" charset="0"/>
                <a:cs typeface="Arial"/>
              </a:rPr>
              <a:t>Different noise schedules can help the model perform better</a:t>
            </a:r>
            <a:endParaRPr lang="en-US" altLang="en-US" sz="3200" b="0" dirty="0">
              <a:solidFill>
                <a:srgbClr val="000000"/>
              </a:solidFill>
              <a:ea typeface="Times" panose="02020603050405020304" pitchFamily="18" charset="0"/>
              <a:cs typeface="Arial" panose="020B0604020202020204" pitchFamily="34" charset="0"/>
            </a:endParaRPr>
          </a:p>
          <a:p>
            <a:pPr marL="457200" indent="-457200">
              <a:buFont typeface="Arial"/>
              <a:buChar char="•"/>
              <a:defRPr/>
            </a:pPr>
            <a:r>
              <a:rPr lang="en-US" altLang="en-US" sz="3200" b="0" dirty="0">
                <a:solidFill>
                  <a:srgbClr val="000000"/>
                </a:solidFill>
                <a:latin typeface="Arial"/>
                <a:ea typeface="Times" panose="02020603050405020304" pitchFamily="18" charset="0"/>
                <a:cs typeface="Arial"/>
              </a:rPr>
              <a:t>Effective at generating diverse outputs</a:t>
            </a:r>
            <a:endParaRPr lang="en-US" altLang="en-US" sz="3200" b="0" dirty="0">
              <a:solidFill>
                <a:srgbClr val="000000"/>
              </a:solidFill>
              <a:ea typeface="Times" panose="02020603050405020304" pitchFamily="18" charset="0"/>
              <a:cs typeface="Arial" panose="020B0604020202020204" pitchFamily="34" charset="0"/>
            </a:endParaRPr>
          </a:p>
          <a:p>
            <a:pPr marL="457200" indent="-457200">
              <a:buFont typeface="Arial"/>
              <a:buChar char="•"/>
              <a:defRPr/>
            </a:pPr>
            <a:r>
              <a:rPr lang="en-US" altLang="en-US" sz="3200" b="0" dirty="0">
                <a:solidFill>
                  <a:srgbClr val="000000"/>
                </a:solidFill>
                <a:latin typeface="Arial"/>
                <a:ea typeface="Times" panose="02020603050405020304" pitchFamily="18" charset="0"/>
                <a:cs typeface="Arial"/>
              </a:rPr>
              <a:t>There are many variables one could modify to optimize generation quality</a:t>
            </a:r>
          </a:p>
          <a:p>
            <a:pPr marL="457200" indent="-457200">
              <a:buFont typeface="Arial"/>
              <a:buChar char="•"/>
              <a:defRPr/>
            </a:pPr>
            <a:r>
              <a:rPr lang="en-US" altLang="en-US" sz="3200" b="0" dirty="0">
                <a:solidFill>
                  <a:srgbClr val="000000"/>
                </a:solidFill>
                <a:latin typeface="Arial"/>
                <a:ea typeface="Times" panose="02020603050405020304" pitchFamily="18" charset="0"/>
                <a:cs typeface="Arial"/>
              </a:rPr>
              <a:t>The slow training and sampling time can be overcome with high-power computing</a:t>
            </a:r>
            <a:endParaRPr lang="en-US" altLang="en-US" sz="3200" b="0" dirty="0">
              <a:solidFill>
                <a:srgbClr val="000000"/>
              </a:solidFill>
              <a:ea typeface="Times" panose="02020603050405020304" pitchFamily="18" charset="0"/>
              <a:cs typeface="Arial" panose="020B0604020202020204" pitchFamily="34" charset="0"/>
            </a:endParaRPr>
          </a:p>
          <a:p>
            <a:pPr>
              <a:buFont typeface="Arial" panose="05050102010706020507" pitchFamily="18" charset="2"/>
              <a:buChar char="•"/>
              <a:defRPr/>
            </a:pPr>
            <a:r>
              <a:rPr lang="en-US" altLang="en-US" sz="3200" b="0" dirty="0">
                <a:solidFill>
                  <a:srgbClr val="000000"/>
                </a:solidFill>
                <a:latin typeface="Arial"/>
                <a:ea typeface="Times" panose="02020603050405020304" pitchFamily="18" charset="0"/>
                <a:cs typeface="Arial"/>
              </a:rPr>
              <a:t>With limited training data, the model was still able to perform impressively. With much more data, it would undoubtedly perform even better</a:t>
            </a:r>
          </a:p>
        </p:txBody>
      </p:sp>
      <p:sp>
        <p:nvSpPr>
          <p:cNvPr id="3102" name="Text Box 151">
            <a:extLst>
              <a:ext uri="{FF2B5EF4-FFF2-40B4-BE49-F238E27FC236}">
                <a16:creationId xmlns:a16="http://schemas.microsoft.com/office/drawing/2014/main" id="{1D101EB1-0F2E-938D-5C88-91BFAFF796D0}"/>
              </a:ext>
            </a:extLst>
          </p:cNvPr>
          <p:cNvSpPr txBox="1">
            <a:spLocks noChangeArrowheads="1"/>
          </p:cNvSpPr>
          <p:nvPr/>
        </p:nvSpPr>
        <p:spPr bwMode="auto">
          <a:xfrm>
            <a:off x="30080139" y="13594631"/>
            <a:ext cx="12368876" cy="6492197"/>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742950" indent="-285750"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a:buFont typeface="Symbol" panose="05050102010706020507" pitchFamily="18" charset="2"/>
              <a:buChar char=""/>
            </a:pPr>
            <a:r>
              <a:rPr lang="en-US" altLang="en-US" sz="3200" b="0" dirty="0">
                <a:solidFill>
                  <a:srgbClr val="000000"/>
                </a:solidFill>
                <a:latin typeface="Arial"/>
                <a:ea typeface="Times" panose="02020603050405020304" pitchFamily="18" charset="0"/>
                <a:cs typeface="Arial"/>
              </a:rPr>
              <a:t>With my newfound knowledge of DDPMs I will start applications towards physics.</a:t>
            </a:r>
          </a:p>
          <a:p>
            <a:pPr>
              <a:buFont typeface="Symbol" panose="05050102010706020507" pitchFamily="18" charset="2"/>
              <a:buChar char=""/>
            </a:pPr>
            <a:r>
              <a:rPr lang="en-US" altLang="en-US" sz="3200" b="0" dirty="0">
                <a:solidFill>
                  <a:srgbClr val="000000"/>
                </a:solidFill>
                <a:latin typeface="Arial"/>
                <a:ea typeface="Times" panose="02020603050405020304" pitchFamily="18" charset="0"/>
                <a:cs typeface="Arial"/>
              </a:rPr>
              <a:t>The first step is to match current MC simulations' outputs (Figure 6) by training a DDPM on the current MC results.</a:t>
            </a:r>
            <a:endParaRPr lang="en-US" altLang="en-US" sz="3200" b="0" dirty="0">
              <a:solidFill>
                <a:srgbClr val="000000"/>
              </a:solidFill>
              <a:ea typeface="Times" panose="02020603050405020304" pitchFamily="18" charset="0"/>
              <a:cs typeface="Arial" panose="020B0604020202020204" pitchFamily="34" charset="0"/>
            </a:endParaRPr>
          </a:p>
          <a:p>
            <a:pPr lvl="1">
              <a:buFont typeface="Courier New" panose="05050102010706020507" pitchFamily="18" charset="2"/>
              <a:buChar char="o"/>
            </a:pPr>
            <a:r>
              <a:rPr lang="en-US" altLang="en-US" sz="3200" b="0" dirty="0">
                <a:solidFill>
                  <a:srgbClr val="000000"/>
                </a:solidFill>
                <a:latin typeface="Arial"/>
                <a:ea typeface="Times" panose="02020603050405020304" pitchFamily="18" charset="0"/>
                <a:cs typeface="Arial"/>
              </a:rPr>
              <a:t>Figure 6 shows simulated light pulses within 3 neighboring modules of the Barell Calorimeter (</a:t>
            </a:r>
            <a:r>
              <a:rPr lang="en-US" altLang="en-US" sz="3200" b="0" dirty="0" err="1">
                <a:solidFill>
                  <a:srgbClr val="000000"/>
                </a:solidFill>
                <a:latin typeface="Arial"/>
                <a:ea typeface="Times" panose="02020603050405020304" pitchFamily="18" charset="0"/>
                <a:cs typeface="Arial"/>
              </a:rPr>
              <a:t>BCal</a:t>
            </a:r>
            <a:r>
              <a:rPr lang="en-US" altLang="en-US" sz="3200" b="0" dirty="0">
                <a:solidFill>
                  <a:srgbClr val="000000"/>
                </a:solidFill>
                <a:latin typeface="Arial"/>
                <a:ea typeface="Times" panose="02020603050405020304" pitchFamily="18" charset="0"/>
                <a:cs typeface="Arial"/>
              </a:rPr>
              <a:t>) where the LHS is the upstream end and RHS is the downstream end</a:t>
            </a:r>
          </a:p>
          <a:p>
            <a:pPr lvl="1">
              <a:buFont typeface="Courier New" panose="05050102010706020507" pitchFamily="18" charset="2"/>
              <a:buChar char="o"/>
            </a:pPr>
            <a:r>
              <a:rPr lang="en-US" altLang="en-US" sz="3200" b="0" dirty="0">
                <a:solidFill>
                  <a:srgbClr val="000000"/>
                </a:solidFill>
                <a:latin typeface="Arial"/>
                <a:ea typeface="Times" panose="02020603050405020304" pitchFamily="18" charset="0"/>
                <a:cs typeface="Arial"/>
              </a:rPr>
              <a:t>Figure 7 is a graphic representing the different layers and sections within a module of the </a:t>
            </a:r>
            <a:r>
              <a:rPr lang="en-US" altLang="en-US" sz="3200" b="0" dirty="0" err="1">
                <a:solidFill>
                  <a:srgbClr val="000000"/>
                </a:solidFill>
                <a:latin typeface="Arial"/>
                <a:ea typeface="Times" panose="02020603050405020304" pitchFamily="18" charset="0"/>
                <a:cs typeface="Arial"/>
              </a:rPr>
              <a:t>BCal</a:t>
            </a:r>
            <a:endParaRPr lang="en-US" altLang="en-US" sz="3200" b="0" dirty="0">
              <a:solidFill>
                <a:srgbClr val="000000"/>
              </a:solidFill>
              <a:ea typeface="Times" panose="02020603050405020304" pitchFamily="18" charset="0"/>
              <a:cs typeface="Arial" panose="020B0604020202020204" pitchFamily="34" charset="0"/>
            </a:endParaRPr>
          </a:p>
          <a:p>
            <a:pPr indent="-457200">
              <a:buFont typeface="Symbol" panose="05050102010706020507" pitchFamily="18" charset="2"/>
              <a:buChar char=""/>
            </a:pPr>
            <a:r>
              <a:rPr lang="en-US" altLang="en-US" sz="3200" b="0" dirty="0">
                <a:solidFill>
                  <a:srgbClr val="000000"/>
                </a:solidFill>
                <a:latin typeface="Arial"/>
                <a:ea typeface="Times" panose="02020603050405020304" pitchFamily="18" charset="0"/>
                <a:cs typeface="Arial"/>
              </a:rPr>
              <a:t>After the model can match the quality of MC simulations, the training with real detector data can begin</a:t>
            </a:r>
          </a:p>
          <a:p>
            <a:pPr lvl="1">
              <a:buFont typeface="Courier New" panose="05050102010706020507" pitchFamily="18" charset="2"/>
              <a:buChar char="o"/>
            </a:pPr>
            <a:r>
              <a:rPr lang="en-US" altLang="en-US" sz="3200" b="0" dirty="0">
                <a:solidFill>
                  <a:srgbClr val="000000"/>
                </a:solidFill>
                <a:latin typeface="Arial"/>
                <a:ea typeface="Times" panose="02020603050405020304" pitchFamily="18" charset="0"/>
                <a:cs typeface="Arial"/>
              </a:rPr>
              <a:t>With hopes of exceeding the accuracy of the outputs of the MC simulations </a:t>
            </a:r>
            <a:endParaRPr lang="en-US" altLang="en-US" sz="3200" b="0" dirty="0">
              <a:solidFill>
                <a:srgbClr val="000000"/>
              </a:solidFill>
              <a:ea typeface="Times" panose="02020603050405020304" pitchFamily="18"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A31365E2-4D8B-F620-F1DF-8D22588E4B2F}"/>
              </a:ext>
            </a:extLst>
          </p:cNvPr>
          <p:cNvPicPr>
            <a:picLocks noChangeAspect="1"/>
          </p:cNvPicPr>
          <p:nvPr/>
        </p:nvPicPr>
        <p:blipFill>
          <a:blip r:embed="rId3"/>
          <a:stretch>
            <a:fillRect/>
          </a:stretch>
        </p:blipFill>
        <p:spPr>
          <a:xfrm>
            <a:off x="1456395" y="887451"/>
            <a:ext cx="4432145" cy="4231888"/>
          </a:xfrm>
          <a:prstGeom prst="rect">
            <a:avLst/>
          </a:prstGeom>
        </p:spPr>
      </p:pic>
      <p:pic>
        <p:nvPicPr>
          <p:cNvPr id="6" name="Picture 5">
            <a:extLst>
              <a:ext uri="{FF2B5EF4-FFF2-40B4-BE49-F238E27FC236}">
                <a16:creationId xmlns:a16="http://schemas.microsoft.com/office/drawing/2014/main" id="{D43515A7-57DE-4551-1235-D90F4DF010AA}"/>
              </a:ext>
            </a:extLst>
          </p:cNvPr>
          <p:cNvPicPr>
            <a:picLocks noChangeAspect="1"/>
          </p:cNvPicPr>
          <p:nvPr/>
        </p:nvPicPr>
        <p:blipFill>
          <a:blip r:embed="rId4"/>
          <a:stretch>
            <a:fillRect/>
          </a:stretch>
        </p:blipFill>
        <p:spPr>
          <a:xfrm>
            <a:off x="677787" y="17833702"/>
            <a:ext cx="10493298" cy="1849476"/>
          </a:xfrm>
          <a:prstGeom prst="rect">
            <a:avLst/>
          </a:prstGeom>
        </p:spPr>
      </p:pic>
      <p:pic>
        <p:nvPicPr>
          <p:cNvPr id="9" name="Picture 8" descr="A close-up of a screen&#10;&#10;AI-generated content may be incorrect.">
            <a:extLst>
              <a:ext uri="{FF2B5EF4-FFF2-40B4-BE49-F238E27FC236}">
                <a16:creationId xmlns:a16="http://schemas.microsoft.com/office/drawing/2014/main" id="{F26C701F-A3B5-2719-718A-A9AE8DF57EAD}"/>
              </a:ext>
            </a:extLst>
          </p:cNvPr>
          <p:cNvPicPr>
            <a:picLocks noChangeAspect="1"/>
          </p:cNvPicPr>
          <p:nvPr/>
        </p:nvPicPr>
        <p:blipFill>
          <a:blip r:embed="rId5"/>
          <a:srcRect l="36314" t="-5819" r="-121" b="-4033"/>
          <a:stretch/>
        </p:blipFill>
        <p:spPr>
          <a:xfrm>
            <a:off x="3351195" y="27484202"/>
            <a:ext cx="11253979" cy="1661290"/>
          </a:xfrm>
          <a:prstGeom prst="rect">
            <a:avLst/>
          </a:prstGeom>
        </p:spPr>
      </p:pic>
      <p:pic>
        <p:nvPicPr>
          <p:cNvPr id="7" name="Picture 6" descr="A graph with a line&#10;&#10;AI-generated content may be incorrect.">
            <a:extLst>
              <a:ext uri="{FF2B5EF4-FFF2-40B4-BE49-F238E27FC236}">
                <a16:creationId xmlns:a16="http://schemas.microsoft.com/office/drawing/2014/main" id="{B0A56BDF-24E2-5F0C-23EE-A4C78B00F786}"/>
              </a:ext>
            </a:extLst>
          </p:cNvPr>
          <p:cNvPicPr>
            <a:picLocks noChangeAspect="1"/>
          </p:cNvPicPr>
          <p:nvPr/>
        </p:nvPicPr>
        <p:blipFill>
          <a:blip r:embed="rId6"/>
          <a:stretch>
            <a:fillRect/>
          </a:stretch>
        </p:blipFill>
        <p:spPr>
          <a:xfrm>
            <a:off x="15405636" y="18268350"/>
            <a:ext cx="11135653" cy="5100752"/>
          </a:xfrm>
          <a:prstGeom prst="rect">
            <a:avLst/>
          </a:prstGeom>
        </p:spPr>
      </p:pic>
      <p:pic>
        <p:nvPicPr>
          <p:cNvPr id="11" name="Picture 10" descr="A graph of loss of a root span&#10;&#10;AI-generated content may be incorrect.">
            <a:extLst>
              <a:ext uri="{FF2B5EF4-FFF2-40B4-BE49-F238E27FC236}">
                <a16:creationId xmlns:a16="http://schemas.microsoft.com/office/drawing/2014/main" id="{FA4E9237-2C52-F8DA-3C0C-08A3AA8D0D81}"/>
              </a:ext>
            </a:extLst>
          </p:cNvPr>
          <p:cNvPicPr>
            <a:picLocks noChangeAspect="1"/>
          </p:cNvPicPr>
          <p:nvPr/>
        </p:nvPicPr>
        <p:blipFill>
          <a:blip r:embed="rId7"/>
          <a:stretch>
            <a:fillRect/>
          </a:stretch>
        </p:blipFill>
        <p:spPr>
          <a:xfrm>
            <a:off x="18030735" y="23448747"/>
            <a:ext cx="11046445" cy="5219699"/>
          </a:xfrm>
          <a:prstGeom prst="rect">
            <a:avLst/>
          </a:prstGeom>
        </p:spPr>
      </p:pic>
      <p:pic>
        <p:nvPicPr>
          <p:cNvPr id="12" name="Picture 11" descr="A close-up of a screen&#10;&#10;AI-generated content may be incorrect.">
            <a:extLst>
              <a:ext uri="{FF2B5EF4-FFF2-40B4-BE49-F238E27FC236}">
                <a16:creationId xmlns:a16="http://schemas.microsoft.com/office/drawing/2014/main" id="{F5F43284-FAEE-EB70-0536-CA2663B75E56}"/>
              </a:ext>
            </a:extLst>
          </p:cNvPr>
          <p:cNvPicPr>
            <a:picLocks noChangeAspect="1"/>
          </p:cNvPicPr>
          <p:nvPr/>
        </p:nvPicPr>
        <p:blipFill>
          <a:blip r:embed="rId8"/>
          <a:srcRect l="36359" t="-1090" r="-9" b="-8021"/>
          <a:stretch/>
        </p:blipFill>
        <p:spPr>
          <a:xfrm>
            <a:off x="3279634" y="29205477"/>
            <a:ext cx="11279982" cy="1887828"/>
          </a:xfrm>
          <a:prstGeom prst="rect">
            <a:avLst/>
          </a:prstGeom>
        </p:spPr>
      </p:pic>
      <p:pic>
        <p:nvPicPr>
          <p:cNvPr id="14" name="Picture 13" descr="A black and white logo&#10;&#10;AI-generated content may be incorrect.">
            <a:extLst>
              <a:ext uri="{FF2B5EF4-FFF2-40B4-BE49-F238E27FC236}">
                <a16:creationId xmlns:a16="http://schemas.microsoft.com/office/drawing/2014/main" id="{B719EF77-1895-9D29-A5C7-94792FD77784}"/>
              </a:ext>
            </a:extLst>
          </p:cNvPr>
          <p:cNvPicPr>
            <a:picLocks noChangeAspect="1"/>
          </p:cNvPicPr>
          <p:nvPr/>
        </p:nvPicPr>
        <p:blipFill>
          <a:blip r:embed="rId9"/>
          <a:stretch>
            <a:fillRect/>
          </a:stretch>
        </p:blipFill>
        <p:spPr>
          <a:xfrm>
            <a:off x="15464884" y="6069980"/>
            <a:ext cx="12931697" cy="1984917"/>
          </a:xfrm>
          <a:prstGeom prst="rect">
            <a:avLst/>
          </a:prstGeom>
        </p:spPr>
      </p:pic>
      <p:pic>
        <p:nvPicPr>
          <p:cNvPr id="20" name="Picture 19" descr="A black and white image of numbers&#10;&#10;AI-generated content may be incorrect.">
            <a:extLst>
              <a:ext uri="{FF2B5EF4-FFF2-40B4-BE49-F238E27FC236}">
                <a16:creationId xmlns:a16="http://schemas.microsoft.com/office/drawing/2014/main" id="{981126B5-1B75-C3B4-B1A9-69C148B2598B}"/>
              </a:ext>
            </a:extLst>
          </p:cNvPr>
          <p:cNvPicPr>
            <a:picLocks noChangeAspect="1"/>
          </p:cNvPicPr>
          <p:nvPr/>
        </p:nvPicPr>
        <p:blipFill>
          <a:blip r:embed="rId10"/>
          <a:stretch>
            <a:fillRect/>
          </a:stretch>
        </p:blipFill>
        <p:spPr>
          <a:xfrm>
            <a:off x="15573463" y="9480858"/>
            <a:ext cx="13389826" cy="2686513"/>
          </a:xfrm>
          <a:prstGeom prst="rect">
            <a:avLst/>
          </a:prstGeom>
        </p:spPr>
      </p:pic>
      <p:pic>
        <p:nvPicPr>
          <p:cNvPr id="8" name="Picture 7" descr="A collage of white letters&#10;&#10;AI-generated content may be incorrect.">
            <a:extLst>
              <a:ext uri="{FF2B5EF4-FFF2-40B4-BE49-F238E27FC236}">
                <a16:creationId xmlns:a16="http://schemas.microsoft.com/office/drawing/2014/main" id="{6767B3D7-2027-62B6-2C58-F810E93524E2}"/>
              </a:ext>
            </a:extLst>
          </p:cNvPr>
          <p:cNvPicPr>
            <a:picLocks noChangeAspect="1"/>
          </p:cNvPicPr>
          <p:nvPr/>
        </p:nvPicPr>
        <p:blipFill>
          <a:blip r:embed="rId11"/>
          <a:stretch>
            <a:fillRect/>
          </a:stretch>
        </p:blipFill>
        <p:spPr>
          <a:xfrm>
            <a:off x="15538992" y="14000823"/>
            <a:ext cx="13526893" cy="2567567"/>
          </a:xfrm>
          <a:prstGeom prst="rect">
            <a:avLst/>
          </a:prstGeom>
        </p:spPr>
      </p:pic>
      <p:sp>
        <p:nvSpPr>
          <p:cNvPr id="10" name="Text Box 151">
            <a:extLst>
              <a:ext uri="{FF2B5EF4-FFF2-40B4-BE49-F238E27FC236}">
                <a16:creationId xmlns:a16="http://schemas.microsoft.com/office/drawing/2014/main" id="{48802F83-5F0C-96D2-FDF0-E7E6EBD23B98}"/>
              </a:ext>
            </a:extLst>
          </p:cNvPr>
          <p:cNvSpPr txBox="1">
            <a:spLocks noChangeArrowheads="1"/>
          </p:cNvSpPr>
          <p:nvPr/>
        </p:nvSpPr>
        <p:spPr bwMode="auto">
          <a:xfrm>
            <a:off x="11315949" y="17930406"/>
            <a:ext cx="2556050" cy="1506217"/>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0" indent="0" algn="ctr">
              <a:defRPr/>
            </a:pPr>
            <a:r>
              <a:rPr lang="en-US" altLang="en-US" sz="2800" dirty="0">
                <a:solidFill>
                  <a:srgbClr val="000000"/>
                </a:solidFill>
                <a:latin typeface="Arial"/>
                <a:ea typeface="Times" panose="02020603050405020304" pitchFamily="18" charset="0"/>
                <a:cs typeface="Arial"/>
              </a:rPr>
              <a:t>Figure 1: </a:t>
            </a:r>
            <a:endParaRPr lang="en-US" altLang="en-US" sz="2400" dirty="0">
              <a:solidFill>
                <a:srgbClr val="000000"/>
              </a:solidFill>
              <a:ea typeface="Times" panose="02020603050405020304" pitchFamily="18" charset="0"/>
              <a:cs typeface="Arial" panose="020B0604020202020204" pitchFamily="34" charset="0"/>
            </a:endParaRPr>
          </a:p>
          <a:p>
            <a:pPr marL="0" indent="0" algn="ctr">
              <a:defRPr/>
            </a:pPr>
            <a:r>
              <a:rPr lang="en-US" altLang="en-US" sz="1600" dirty="0">
                <a:solidFill>
                  <a:srgbClr val="000000"/>
                </a:solidFill>
                <a:latin typeface="Arial"/>
                <a:ea typeface="Times" panose="02020603050405020304" pitchFamily="18" charset="0"/>
                <a:cs typeface="Arial"/>
              </a:rPr>
              <a:t>The forward noising process at various subsequent timesteps, from 1-1000</a:t>
            </a:r>
            <a:endParaRPr lang="en-US" altLang="en-US" sz="1600" dirty="0">
              <a:solidFill>
                <a:srgbClr val="000000"/>
              </a:solidFill>
              <a:ea typeface="Times" panose="02020603050405020304" pitchFamily="18" charset="0"/>
              <a:cs typeface="Arial" panose="020B0604020202020204" pitchFamily="34" charset="0"/>
            </a:endParaRPr>
          </a:p>
        </p:txBody>
      </p:sp>
      <p:sp>
        <p:nvSpPr>
          <p:cNvPr id="26" name="Text Box 151">
            <a:extLst>
              <a:ext uri="{FF2B5EF4-FFF2-40B4-BE49-F238E27FC236}">
                <a16:creationId xmlns:a16="http://schemas.microsoft.com/office/drawing/2014/main" id="{1362D42A-2505-A383-D1BC-18E0C8148629}"/>
              </a:ext>
            </a:extLst>
          </p:cNvPr>
          <p:cNvSpPr txBox="1">
            <a:spLocks noChangeArrowheads="1"/>
          </p:cNvSpPr>
          <p:nvPr/>
        </p:nvSpPr>
        <p:spPr bwMode="auto">
          <a:xfrm>
            <a:off x="673098" y="27719792"/>
            <a:ext cx="2357242" cy="1013774"/>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algn="ctr">
              <a:defRPr/>
            </a:pPr>
            <a:r>
              <a:rPr lang="en-US" sz="2800" dirty="0">
                <a:solidFill>
                  <a:srgbClr val="000000"/>
                </a:solidFill>
                <a:latin typeface="Arial"/>
                <a:ea typeface="Times" panose="02020603050405020304" pitchFamily="18" charset="0"/>
                <a:cs typeface="Arial"/>
              </a:rPr>
              <a:t>Figure 2a</a:t>
            </a:r>
            <a:endParaRPr lang="en-US" sz="2800" b="0" dirty="0">
              <a:solidFill>
                <a:srgbClr val="000000"/>
              </a:solidFill>
              <a:latin typeface="Arial"/>
              <a:ea typeface="Times" panose="02020603050405020304" pitchFamily="18" charset="0"/>
              <a:cs typeface="Arial"/>
            </a:endParaRPr>
          </a:p>
          <a:p>
            <a:pPr algn="ctr">
              <a:defRPr/>
            </a:pPr>
            <a:r>
              <a:rPr lang="en-US" sz="1600" dirty="0">
                <a:latin typeface="Arial"/>
                <a:cs typeface="Arial"/>
              </a:rPr>
              <a:t>Denoising from a Linear Schedule </a:t>
            </a:r>
            <a:endParaRPr lang="en-US" sz="1600" dirty="0">
              <a:cs typeface="Arial"/>
            </a:endParaRPr>
          </a:p>
        </p:txBody>
      </p:sp>
      <p:sp>
        <p:nvSpPr>
          <p:cNvPr id="27" name="Text Box 151">
            <a:extLst>
              <a:ext uri="{FF2B5EF4-FFF2-40B4-BE49-F238E27FC236}">
                <a16:creationId xmlns:a16="http://schemas.microsoft.com/office/drawing/2014/main" id="{714FFD0E-BC40-3F4E-CC38-163C1404B57B}"/>
              </a:ext>
            </a:extLst>
          </p:cNvPr>
          <p:cNvSpPr txBox="1">
            <a:spLocks noChangeArrowheads="1"/>
          </p:cNvSpPr>
          <p:nvPr/>
        </p:nvSpPr>
        <p:spPr bwMode="auto">
          <a:xfrm>
            <a:off x="643358" y="23775866"/>
            <a:ext cx="13657144" cy="3414432"/>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457200" indent="-457200">
              <a:buFont typeface="Arial"/>
              <a:buChar char="•"/>
              <a:defRPr/>
            </a:pPr>
            <a:r>
              <a:rPr lang="en-US" altLang="en-US" sz="2700" b="0" dirty="0">
                <a:solidFill>
                  <a:srgbClr val="000000"/>
                </a:solidFill>
                <a:latin typeface="Arial"/>
                <a:ea typeface="Times" panose="02020603050405020304" pitchFamily="18" charset="0"/>
                <a:cs typeface="Arial"/>
              </a:rPr>
              <a:t>Changing the noise schedule changes the amount of noise added at a particular time step</a:t>
            </a:r>
            <a:endParaRPr lang="en-US" altLang="en-US" sz="2700" b="0" dirty="0">
              <a:solidFill>
                <a:srgbClr val="000000"/>
              </a:solidFill>
              <a:ea typeface="Times" panose="02020603050405020304" pitchFamily="18" charset="0"/>
              <a:cs typeface="Arial" panose="020B0604020202020204" pitchFamily="34" charset="0"/>
            </a:endParaRPr>
          </a:p>
          <a:p>
            <a:pPr marL="457200" indent="-457200">
              <a:buFont typeface="Arial,Sans-Serif"/>
              <a:buChar char="•"/>
              <a:defRPr/>
            </a:pPr>
            <a:r>
              <a:rPr lang="en-US" sz="2700" b="0" dirty="0">
                <a:solidFill>
                  <a:srgbClr val="000000"/>
                </a:solidFill>
                <a:latin typeface="Arial"/>
                <a:ea typeface="Times" panose="02020603050405020304" pitchFamily="18" charset="0"/>
                <a:cs typeface="Arial"/>
              </a:rPr>
              <a:t>Figures  2a and 2b show the denoising process of a trained network on all the MNIST data with different noise schedules</a:t>
            </a:r>
          </a:p>
          <a:p>
            <a:pPr marL="457200" indent="-457200">
              <a:buFont typeface="Arial,Sans-Serif"/>
              <a:buChar char="•"/>
              <a:defRPr/>
            </a:pPr>
            <a:r>
              <a:rPr lang="en-US" sz="2700" b="0" dirty="0">
                <a:solidFill>
                  <a:srgbClr val="000000"/>
                </a:solidFill>
                <a:latin typeface="Arial"/>
                <a:ea typeface="Times" panose="02020603050405020304" pitchFamily="18" charset="0"/>
                <a:cs typeface="Arial"/>
              </a:rPr>
              <a:t>Figures  4a and 4b show other generated outputs from models trained on both kinds of schedules and a sample of MNIST data is seen in Figure 3 for reference</a:t>
            </a:r>
          </a:p>
          <a:p>
            <a:pPr marL="457200" indent="-457200">
              <a:buFont typeface="Arial,Sans-Serif"/>
              <a:buChar char="•"/>
              <a:defRPr/>
            </a:pPr>
            <a:r>
              <a:rPr lang="en-US" sz="2700" b="0" dirty="0">
                <a:solidFill>
                  <a:srgbClr val="000000"/>
                </a:solidFill>
                <a:latin typeface="Arial"/>
                <a:ea typeface="Times" panose="02020603050405020304" pitchFamily="18" charset="0"/>
                <a:cs typeface="Arial"/>
              </a:rPr>
              <a:t>Both generate high quality outputs, however comparing Figure 5a to Figure 5b it is seen that there is much less statistical loss with 4th root spacing.</a:t>
            </a:r>
            <a:endParaRPr lang="en-US" altLang="en-US" sz="2700" b="0" dirty="0">
              <a:solidFill>
                <a:srgbClr val="000000"/>
              </a:solidFill>
              <a:latin typeface="Arial"/>
              <a:ea typeface="Times" panose="02020603050405020304" pitchFamily="18" charset="0"/>
              <a:cs typeface="Arial"/>
            </a:endParaRPr>
          </a:p>
        </p:txBody>
      </p:sp>
      <p:pic>
        <p:nvPicPr>
          <p:cNvPr id="13" name="Picture 12" descr="A screenshot of a computer screen&#10;&#10;AI-generated content may be incorrect.">
            <a:extLst>
              <a:ext uri="{FF2B5EF4-FFF2-40B4-BE49-F238E27FC236}">
                <a16:creationId xmlns:a16="http://schemas.microsoft.com/office/drawing/2014/main" id="{F05D27CF-FA2B-4894-BD50-1D443014AD50}"/>
              </a:ext>
            </a:extLst>
          </p:cNvPr>
          <p:cNvPicPr>
            <a:picLocks noChangeAspect="1"/>
          </p:cNvPicPr>
          <p:nvPr/>
        </p:nvPicPr>
        <p:blipFill>
          <a:blip r:embed="rId12"/>
          <a:stretch>
            <a:fillRect/>
          </a:stretch>
        </p:blipFill>
        <p:spPr>
          <a:xfrm>
            <a:off x="30119445" y="21033175"/>
            <a:ext cx="7471316" cy="3757728"/>
          </a:xfrm>
          <a:prstGeom prst="rect">
            <a:avLst/>
          </a:prstGeom>
        </p:spPr>
      </p:pic>
      <p:pic>
        <p:nvPicPr>
          <p:cNvPr id="16" name="Picture 15">
            <a:extLst>
              <a:ext uri="{FF2B5EF4-FFF2-40B4-BE49-F238E27FC236}">
                <a16:creationId xmlns:a16="http://schemas.microsoft.com/office/drawing/2014/main" id="{0F35D707-039D-0C07-FBCF-7E1E5076678B}"/>
              </a:ext>
            </a:extLst>
          </p:cNvPr>
          <p:cNvPicPr>
            <a:picLocks noChangeAspect="1"/>
          </p:cNvPicPr>
          <p:nvPr/>
        </p:nvPicPr>
        <p:blipFill>
          <a:blip r:embed="rId13"/>
          <a:srcRect l="14497" t="17605" r="13893" b="13743"/>
          <a:stretch/>
        </p:blipFill>
        <p:spPr>
          <a:xfrm>
            <a:off x="38168439" y="24328616"/>
            <a:ext cx="4544371" cy="4404322"/>
          </a:xfrm>
          <a:prstGeom prst="rect">
            <a:avLst/>
          </a:prstGeom>
        </p:spPr>
      </p:pic>
      <p:sp>
        <p:nvSpPr>
          <p:cNvPr id="25" name="Text Box 151">
            <a:extLst>
              <a:ext uri="{FF2B5EF4-FFF2-40B4-BE49-F238E27FC236}">
                <a16:creationId xmlns:a16="http://schemas.microsoft.com/office/drawing/2014/main" id="{84B66200-EE77-A767-435A-D9DBC7BD8557}"/>
              </a:ext>
            </a:extLst>
          </p:cNvPr>
          <p:cNvSpPr txBox="1">
            <a:spLocks noChangeArrowheads="1"/>
          </p:cNvSpPr>
          <p:nvPr/>
        </p:nvSpPr>
        <p:spPr bwMode="auto">
          <a:xfrm>
            <a:off x="37843829" y="20196437"/>
            <a:ext cx="4855114" cy="4029985"/>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457200" indent="-457200">
              <a:buFont typeface="Arial"/>
              <a:buChar char="•"/>
              <a:defRPr/>
            </a:pPr>
            <a:r>
              <a:rPr lang="en-US" altLang="en-US" sz="3200" b="0" dirty="0">
                <a:latin typeface="Arial"/>
                <a:cs typeface="Arial"/>
              </a:rPr>
              <a:t>There is a height of 10 squares which correspond to one square of a section of a module of the </a:t>
            </a:r>
            <a:r>
              <a:rPr lang="en-US" altLang="en-US" sz="3200" b="0" dirty="0" err="1">
                <a:latin typeface="Arial"/>
                <a:cs typeface="Arial"/>
              </a:rPr>
              <a:t>BCal</a:t>
            </a:r>
            <a:endParaRPr lang="en-US" altLang="en-US" sz="3200" b="0" dirty="0" err="1">
              <a:cs typeface="Arial"/>
            </a:endParaRPr>
          </a:p>
          <a:p>
            <a:pPr marL="457200" indent="-457200">
              <a:buFont typeface="Arial"/>
              <a:buChar char="•"/>
              <a:defRPr/>
            </a:pPr>
            <a:r>
              <a:rPr lang="en-US" altLang="en-US" sz="3200" b="0" dirty="0">
                <a:solidFill>
                  <a:srgbClr val="000000"/>
                </a:solidFill>
                <a:latin typeface="Arial"/>
                <a:ea typeface="Times" panose="02020603050405020304" pitchFamily="18" charset="0"/>
                <a:cs typeface="Arial"/>
              </a:rPr>
              <a:t>The darker the square, the more energy was deposited</a:t>
            </a:r>
          </a:p>
        </p:txBody>
      </p:sp>
      <p:sp>
        <p:nvSpPr>
          <p:cNvPr id="29" name="Text Box 151">
            <a:extLst>
              <a:ext uri="{FF2B5EF4-FFF2-40B4-BE49-F238E27FC236}">
                <a16:creationId xmlns:a16="http://schemas.microsoft.com/office/drawing/2014/main" id="{1FC9B25C-CB02-4145-219A-70EB3E476C37}"/>
              </a:ext>
            </a:extLst>
          </p:cNvPr>
          <p:cNvSpPr txBox="1">
            <a:spLocks noChangeArrowheads="1"/>
          </p:cNvSpPr>
          <p:nvPr/>
        </p:nvSpPr>
        <p:spPr bwMode="auto">
          <a:xfrm>
            <a:off x="30023107" y="25162445"/>
            <a:ext cx="7650353" cy="3537542"/>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457200" indent="-457200">
              <a:buFont typeface="Arial"/>
              <a:buChar char="•"/>
              <a:defRPr/>
            </a:pPr>
            <a:r>
              <a:rPr lang="en-US" altLang="en-US" sz="3200" b="0" dirty="0">
                <a:solidFill>
                  <a:srgbClr val="000000"/>
                </a:solidFill>
                <a:latin typeface="Arial"/>
                <a:ea typeface="Times" panose="02020603050405020304" pitchFamily="18" charset="0"/>
                <a:cs typeface="Arial"/>
              </a:rPr>
              <a:t>Figure 7 is a graphic showing the front cross section of one of the 48 modules of the </a:t>
            </a:r>
            <a:r>
              <a:rPr lang="en-US" altLang="en-US" sz="3200" b="0" dirty="0" err="1">
                <a:solidFill>
                  <a:srgbClr val="000000"/>
                </a:solidFill>
                <a:latin typeface="Arial"/>
                <a:ea typeface="Times" panose="02020603050405020304" pitchFamily="18" charset="0"/>
                <a:cs typeface="Arial"/>
              </a:rPr>
              <a:t>BCal</a:t>
            </a:r>
            <a:endParaRPr lang="en-US" altLang="en-US" sz="3200" b="0" dirty="0">
              <a:solidFill>
                <a:srgbClr val="000000"/>
              </a:solidFill>
              <a:latin typeface="Arial"/>
              <a:ea typeface="Times" panose="02020603050405020304" pitchFamily="18" charset="0"/>
              <a:cs typeface="Arial"/>
            </a:endParaRPr>
          </a:p>
          <a:p>
            <a:pPr marL="457200" indent="-457200">
              <a:buFont typeface="Arial"/>
              <a:buChar char="•"/>
              <a:defRPr/>
            </a:pPr>
            <a:r>
              <a:rPr lang="en-US" altLang="en-US" sz="3200" b="0" dirty="0">
                <a:solidFill>
                  <a:srgbClr val="000000"/>
                </a:solidFill>
                <a:latin typeface="Arial"/>
                <a:ea typeface="Times" panose="02020603050405020304" pitchFamily="18" charset="0"/>
                <a:cs typeface="Arial"/>
              </a:rPr>
              <a:t>Horizontal Sections: "Layers"</a:t>
            </a:r>
          </a:p>
          <a:p>
            <a:pPr marL="457200" indent="-457200">
              <a:buFont typeface="Arial"/>
              <a:buChar char="•"/>
              <a:defRPr/>
            </a:pPr>
            <a:r>
              <a:rPr lang="en-US" altLang="en-US" sz="3200" b="0" dirty="0">
                <a:solidFill>
                  <a:srgbClr val="000000"/>
                </a:solidFill>
                <a:latin typeface="Arial"/>
                <a:ea typeface="Times" panose="02020603050405020304" pitchFamily="18" charset="0"/>
                <a:cs typeface="Arial"/>
              </a:rPr>
              <a:t>Vertical Sections: "Sectors"</a:t>
            </a:r>
          </a:p>
          <a:p>
            <a:pPr marL="457200" indent="-457200">
              <a:buFont typeface="Arial"/>
              <a:buChar char="•"/>
              <a:defRPr/>
            </a:pPr>
            <a:r>
              <a:rPr lang="en-US" altLang="en-US" sz="3200" b="0" dirty="0">
                <a:solidFill>
                  <a:srgbClr val="000000"/>
                </a:solidFill>
                <a:latin typeface="Arial"/>
                <a:ea typeface="Times" panose="02020603050405020304" pitchFamily="18" charset="0"/>
                <a:cs typeface="Arial"/>
              </a:rPr>
              <a:t>The bottom row is 1 square tall the row above is 2 squares tall and so on</a:t>
            </a:r>
          </a:p>
        </p:txBody>
      </p:sp>
      <p:sp>
        <p:nvSpPr>
          <p:cNvPr id="28" name="Text Box 151">
            <a:extLst>
              <a:ext uri="{FF2B5EF4-FFF2-40B4-BE49-F238E27FC236}">
                <a16:creationId xmlns:a16="http://schemas.microsoft.com/office/drawing/2014/main" id="{240C3F06-1DD3-FF42-0CA1-F933448D5080}"/>
              </a:ext>
            </a:extLst>
          </p:cNvPr>
          <p:cNvSpPr txBox="1">
            <a:spLocks noChangeArrowheads="1"/>
          </p:cNvSpPr>
          <p:nvPr/>
        </p:nvSpPr>
        <p:spPr bwMode="auto">
          <a:xfrm>
            <a:off x="687165" y="15022038"/>
            <a:ext cx="13205677" cy="2675768"/>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457200" indent="-457200">
              <a:buFont typeface="Arial"/>
              <a:buChar char="•"/>
              <a:defRPr/>
            </a:pPr>
            <a:r>
              <a:rPr lang="en-US" altLang="en-US" sz="2800" b="0" dirty="0">
                <a:solidFill>
                  <a:srgbClr val="000000"/>
                </a:solidFill>
                <a:latin typeface="Arial"/>
                <a:ea typeface="Calibri"/>
                <a:cs typeface="Arial"/>
              </a:rPr>
              <a:t>DDMs consist of </a:t>
            </a:r>
            <a:r>
              <a:rPr lang="en-US" altLang="en-US" sz="2800" dirty="0">
                <a:solidFill>
                  <a:srgbClr val="000000"/>
                </a:solidFill>
                <a:latin typeface="Arial"/>
                <a:ea typeface="Calibri"/>
                <a:cs typeface="Arial"/>
              </a:rPr>
              <a:t>2 major processes</a:t>
            </a:r>
            <a:endParaRPr lang="en-US" dirty="0">
              <a:solidFill>
                <a:srgbClr val="000000"/>
              </a:solidFill>
              <a:latin typeface="Arial"/>
              <a:ea typeface="Calibri"/>
              <a:cs typeface="Arial"/>
            </a:endParaRPr>
          </a:p>
          <a:p>
            <a:pPr indent="-457200">
              <a:buFont typeface="Arial"/>
              <a:buChar char="•"/>
              <a:defRPr/>
            </a:pPr>
            <a:r>
              <a:rPr lang="en-US" altLang="en-US" sz="2800" b="0" dirty="0">
                <a:solidFill>
                  <a:srgbClr val="000000"/>
                </a:solidFill>
                <a:latin typeface="Arial"/>
                <a:ea typeface="Calibri"/>
                <a:cs typeface="Arial"/>
              </a:rPr>
              <a:t>A  </a:t>
            </a:r>
            <a:r>
              <a:rPr lang="en-US" altLang="en-US" sz="2800" dirty="0">
                <a:solidFill>
                  <a:srgbClr val="000000"/>
                </a:solidFill>
                <a:latin typeface="Arial"/>
                <a:ea typeface="Calibri"/>
                <a:cs typeface="Arial"/>
              </a:rPr>
              <a:t>forward</a:t>
            </a:r>
            <a:r>
              <a:rPr lang="en-US" altLang="en-US" sz="2800" b="0" dirty="0">
                <a:solidFill>
                  <a:srgbClr val="000000"/>
                </a:solidFill>
                <a:latin typeface="Arial"/>
                <a:ea typeface="Calibri"/>
                <a:cs typeface="Arial"/>
              </a:rPr>
              <a:t>" noising process, Figure 1, where random noise is added to the input image. The noise is represented by spaced variances across multiple steps. </a:t>
            </a:r>
            <a:endParaRPr lang="en-US" altLang="en-US" sz="2800" b="0" dirty="0">
              <a:ea typeface="Calibri"/>
              <a:cs typeface="Arial" panose="020B0604020202020204" pitchFamily="34" charset="0"/>
            </a:endParaRPr>
          </a:p>
          <a:p>
            <a:pPr indent="-457200">
              <a:buFont typeface="Arial"/>
              <a:buChar char="•"/>
              <a:defRPr/>
            </a:pPr>
            <a:r>
              <a:rPr lang="en-US" altLang="en-US" sz="2800" b="0" dirty="0">
                <a:solidFill>
                  <a:srgbClr val="000000"/>
                </a:solidFill>
                <a:latin typeface="Arial"/>
                <a:ea typeface="Calibri"/>
                <a:cs typeface="Arial"/>
              </a:rPr>
              <a:t>A</a:t>
            </a:r>
            <a:r>
              <a:rPr lang="en-US" altLang="en-US" sz="2800" dirty="0">
                <a:solidFill>
                  <a:srgbClr val="000000"/>
                </a:solidFill>
                <a:latin typeface="Arial"/>
                <a:ea typeface="Calibri"/>
                <a:cs typeface="Arial"/>
              </a:rPr>
              <a:t> reverse</a:t>
            </a:r>
            <a:r>
              <a:rPr lang="en-US" altLang="en-US" sz="2800" b="0" dirty="0">
                <a:solidFill>
                  <a:srgbClr val="000000"/>
                </a:solidFill>
                <a:latin typeface="Arial"/>
                <a:ea typeface="Calibri"/>
                <a:cs typeface="Arial"/>
              </a:rPr>
              <a:t> denoising process, Figures 3a and 3b, where the model </a:t>
            </a:r>
            <a:br>
              <a:rPr lang="en-US" altLang="en-US" sz="2800" b="0" dirty="0">
                <a:ea typeface="Calibri" panose="020F0502020204030204" pitchFamily="34" charset="0"/>
                <a:cs typeface="Arial" panose="020B0604020202020204" pitchFamily="34" charset="0"/>
              </a:rPr>
            </a:br>
            <a:r>
              <a:rPr lang="en-US" altLang="en-US" sz="2800" b="0" dirty="0">
                <a:solidFill>
                  <a:srgbClr val="000000"/>
                </a:solidFill>
                <a:latin typeface="Arial"/>
                <a:ea typeface="Calibri"/>
                <a:cs typeface="Arial"/>
              </a:rPr>
              <a:t>estimates the noise added at a given step and samples from the respective posterior distribution</a:t>
            </a:r>
          </a:p>
        </p:txBody>
      </p:sp>
      <p:sp>
        <p:nvSpPr>
          <p:cNvPr id="30" name="Text Box 151">
            <a:extLst>
              <a:ext uri="{FF2B5EF4-FFF2-40B4-BE49-F238E27FC236}">
                <a16:creationId xmlns:a16="http://schemas.microsoft.com/office/drawing/2014/main" id="{2DB408B2-2A49-9122-AF3E-ACC7F979566C}"/>
              </a:ext>
            </a:extLst>
          </p:cNvPr>
          <p:cNvSpPr txBox="1">
            <a:spLocks noChangeArrowheads="1"/>
          </p:cNvSpPr>
          <p:nvPr/>
        </p:nvSpPr>
        <p:spPr bwMode="auto">
          <a:xfrm>
            <a:off x="684049" y="19766714"/>
            <a:ext cx="13205677" cy="2675768"/>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457200" indent="-457200">
              <a:buFont typeface="Arial"/>
              <a:buChar char="•"/>
              <a:defRPr/>
            </a:pPr>
            <a:r>
              <a:rPr lang="en-US" sz="2800" b="0" dirty="0">
                <a:solidFill>
                  <a:srgbClr val="000000"/>
                </a:solidFill>
                <a:latin typeface="Arial"/>
                <a:ea typeface="Calibri"/>
                <a:cs typeface="Arial"/>
              </a:rPr>
              <a:t>I used the </a:t>
            </a:r>
            <a:r>
              <a:rPr lang="en-US" sz="2800" dirty="0">
                <a:solidFill>
                  <a:srgbClr val="000000"/>
                </a:solidFill>
                <a:latin typeface="Arial"/>
                <a:ea typeface="Calibri"/>
                <a:cs typeface="Arial"/>
              </a:rPr>
              <a:t>UNET architecture</a:t>
            </a:r>
            <a:r>
              <a:rPr lang="en-US" sz="2800" b="0" dirty="0">
                <a:solidFill>
                  <a:srgbClr val="000000"/>
                </a:solidFill>
                <a:latin typeface="Arial"/>
                <a:ea typeface="Calibri"/>
                <a:cs typeface="Arial"/>
              </a:rPr>
              <a:t> [2] which consists of downscaling and upscaling</a:t>
            </a:r>
          </a:p>
          <a:p>
            <a:pPr marL="457200" indent="-457200">
              <a:buFont typeface="Arial"/>
              <a:buChar char="•"/>
              <a:defRPr/>
            </a:pPr>
            <a:r>
              <a:rPr lang="en-US" sz="2800" b="0" dirty="0">
                <a:solidFill>
                  <a:srgbClr val="000000"/>
                </a:solidFill>
                <a:latin typeface="Arial"/>
                <a:ea typeface="Calibri"/>
                <a:cs typeface="Arial"/>
              </a:rPr>
              <a:t>Training is performed by estimating the noise added for a given time-step and comparing the error with the actual noise using RMS</a:t>
            </a:r>
            <a:endParaRPr lang="en-US" dirty="0"/>
          </a:p>
          <a:p>
            <a:pPr marL="457200" indent="-457200">
              <a:buFont typeface="Arial"/>
              <a:buChar char="•"/>
              <a:defRPr/>
            </a:pPr>
            <a:r>
              <a:rPr lang="en-US" sz="2800" b="0" dirty="0">
                <a:solidFill>
                  <a:srgbClr val="000000"/>
                </a:solidFill>
                <a:latin typeface="Arial"/>
                <a:ea typeface="Calibri"/>
                <a:cs typeface="Arial"/>
              </a:rPr>
              <a:t>The better the model can guess the added noise, the better the estimate of the noise's mean and the posterior distribution.</a:t>
            </a:r>
            <a:endParaRPr lang="en-US">
              <a:solidFill>
                <a:srgbClr val="000000"/>
              </a:solidFill>
              <a:latin typeface="Arial"/>
              <a:ea typeface="Calibri"/>
              <a:cs typeface="Arial"/>
            </a:endParaRPr>
          </a:p>
          <a:p>
            <a:pPr marL="285750" indent="-914400">
              <a:buFont typeface="Arial,Sans-Serif"/>
              <a:buChar char="•"/>
              <a:defRPr/>
            </a:pPr>
            <a:endParaRPr lang="en-US" sz="2800" b="0" dirty="0">
              <a:ea typeface="Calibri"/>
              <a:cs typeface="Arial"/>
            </a:endParaRPr>
          </a:p>
        </p:txBody>
      </p:sp>
      <p:sp>
        <p:nvSpPr>
          <p:cNvPr id="2" name="Text Box 151">
            <a:extLst>
              <a:ext uri="{FF2B5EF4-FFF2-40B4-BE49-F238E27FC236}">
                <a16:creationId xmlns:a16="http://schemas.microsoft.com/office/drawing/2014/main" id="{E6D3F300-58BD-BB21-28A1-FDD4AF34F8E1}"/>
              </a:ext>
            </a:extLst>
          </p:cNvPr>
          <p:cNvSpPr txBox="1">
            <a:spLocks noChangeArrowheads="1"/>
          </p:cNvSpPr>
          <p:nvPr/>
        </p:nvSpPr>
        <p:spPr bwMode="auto">
          <a:xfrm>
            <a:off x="670251" y="29408728"/>
            <a:ext cx="2407367" cy="1013774"/>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0" indent="0" algn="ctr">
              <a:defRPr/>
            </a:pPr>
            <a:r>
              <a:rPr lang="en-US" altLang="en-US" sz="2800" dirty="0">
                <a:solidFill>
                  <a:srgbClr val="000000"/>
                </a:solidFill>
                <a:latin typeface="Arial"/>
                <a:ea typeface="Times" panose="02020603050405020304" pitchFamily="18" charset="0"/>
                <a:cs typeface="Arial"/>
              </a:rPr>
              <a:t>Figure 2b: </a:t>
            </a:r>
            <a:endParaRPr lang="en-US" altLang="en-US" sz="2400" dirty="0">
              <a:solidFill>
                <a:srgbClr val="000000"/>
              </a:solidFill>
              <a:ea typeface="Times" panose="02020603050405020304" pitchFamily="18" charset="0"/>
              <a:cs typeface="Arial" panose="020B0604020202020204" pitchFamily="34" charset="0"/>
            </a:endParaRPr>
          </a:p>
          <a:p>
            <a:pPr marL="0" indent="0" algn="ctr">
              <a:defRPr/>
            </a:pPr>
            <a:r>
              <a:rPr lang="en-US" sz="1600" dirty="0">
                <a:solidFill>
                  <a:srgbClr val="000000"/>
                </a:solidFill>
                <a:latin typeface="Arial"/>
                <a:cs typeface="Arial"/>
              </a:rPr>
              <a:t>Denoising from a 4th Root Schedule</a:t>
            </a:r>
            <a:endParaRPr lang="en-US" sz="1600" dirty="0">
              <a:cs typeface="Arial"/>
            </a:endParaRPr>
          </a:p>
        </p:txBody>
      </p:sp>
      <p:sp>
        <p:nvSpPr>
          <p:cNvPr id="31" name="Text Box 151">
            <a:extLst>
              <a:ext uri="{FF2B5EF4-FFF2-40B4-BE49-F238E27FC236}">
                <a16:creationId xmlns:a16="http://schemas.microsoft.com/office/drawing/2014/main" id="{A8172DB1-A0F1-4DC2-437F-17AE60AA9CD4}"/>
              </a:ext>
            </a:extLst>
          </p:cNvPr>
          <p:cNvSpPr txBox="1">
            <a:spLocks noChangeArrowheads="1"/>
          </p:cNvSpPr>
          <p:nvPr/>
        </p:nvSpPr>
        <p:spPr bwMode="auto">
          <a:xfrm>
            <a:off x="26570816" y="12161507"/>
            <a:ext cx="2556050" cy="1259996"/>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0" indent="0" algn="ctr">
              <a:defRPr/>
            </a:pPr>
            <a:r>
              <a:rPr lang="en-US" altLang="en-US" sz="2800" dirty="0">
                <a:solidFill>
                  <a:srgbClr val="000000"/>
                </a:solidFill>
                <a:latin typeface="Arial"/>
                <a:ea typeface="Times" panose="02020603050405020304" pitchFamily="18" charset="0"/>
                <a:cs typeface="Arial"/>
              </a:rPr>
              <a:t>Figure 4a: </a:t>
            </a:r>
            <a:endParaRPr lang="en-US" altLang="en-US" sz="2400" dirty="0">
              <a:solidFill>
                <a:srgbClr val="000000"/>
              </a:solidFill>
              <a:ea typeface="Times" panose="02020603050405020304" pitchFamily="18" charset="0"/>
              <a:cs typeface="Arial" panose="020B0604020202020204" pitchFamily="34" charset="0"/>
            </a:endParaRPr>
          </a:p>
          <a:p>
            <a:pPr marL="0" indent="0" algn="ctr">
              <a:defRPr/>
            </a:pPr>
            <a:r>
              <a:rPr lang="en-US" altLang="en-US" sz="1600" dirty="0">
                <a:solidFill>
                  <a:srgbClr val="000000"/>
                </a:solidFill>
                <a:latin typeface="Arial"/>
                <a:ea typeface="Times" panose="02020603050405020304" pitchFamily="18" charset="0"/>
                <a:cs typeface="Arial"/>
              </a:rPr>
              <a:t>6 samples of outputs of a DDM trained with linear scheduled noise</a:t>
            </a:r>
            <a:endParaRPr lang="en-US" altLang="en-US" sz="1600" dirty="0">
              <a:solidFill>
                <a:srgbClr val="000000"/>
              </a:solidFill>
              <a:ea typeface="Times" panose="02020603050405020304" pitchFamily="18" charset="0"/>
              <a:cs typeface="Arial" panose="020B0604020202020204" pitchFamily="34" charset="0"/>
            </a:endParaRPr>
          </a:p>
        </p:txBody>
      </p:sp>
      <p:sp>
        <p:nvSpPr>
          <p:cNvPr id="33" name="Text Box 151">
            <a:extLst>
              <a:ext uri="{FF2B5EF4-FFF2-40B4-BE49-F238E27FC236}">
                <a16:creationId xmlns:a16="http://schemas.microsoft.com/office/drawing/2014/main" id="{46CC506F-F1C1-18A7-3AC2-29D3F3245BB2}"/>
              </a:ext>
            </a:extLst>
          </p:cNvPr>
          <p:cNvSpPr txBox="1">
            <a:spLocks noChangeArrowheads="1"/>
          </p:cNvSpPr>
          <p:nvPr/>
        </p:nvSpPr>
        <p:spPr bwMode="auto">
          <a:xfrm>
            <a:off x="15419597" y="8057858"/>
            <a:ext cx="2556050" cy="1259996"/>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0" indent="0" algn="ctr">
              <a:defRPr/>
            </a:pPr>
            <a:r>
              <a:rPr lang="en-US" altLang="en-US" sz="2800" dirty="0">
                <a:solidFill>
                  <a:srgbClr val="000000"/>
                </a:solidFill>
                <a:latin typeface="Arial"/>
                <a:ea typeface="Times" panose="02020603050405020304" pitchFamily="18" charset="0"/>
                <a:cs typeface="Arial"/>
              </a:rPr>
              <a:t>Figure 3: </a:t>
            </a:r>
            <a:endParaRPr lang="en-US" altLang="en-US" sz="2400" dirty="0">
              <a:solidFill>
                <a:srgbClr val="000000"/>
              </a:solidFill>
              <a:ea typeface="Times" panose="02020603050405020304" pitchFamily="18" charset="0"/>
              <a:cs typeface="Arial" panose="020B0604020202020204" pitchFamily="34" charset="0"/>
            </a:endParaRPr>
          </a:p>
          <a:p>
            <a:pPr marL="0" indent="0" algn="ctr">
              <a:defRPr/>
            </a:pPr>
            <a:r>
              <a:rPr lang="en-US" altLang="en-US" sz="1600" dirty="0">
                <a:solidFill>
                  <a:srgbClr val="000000"/>
                </a:solidFill>
                <a:latin typeface="Arial"/>
                <a:ea typeface="Times" panose="02020603050405020304" pitchFamily="18" charset="0"/>
                <a:cs typeface="Arial"/>
              </a:rPr>
              <a:t>Random Sample of 6 images from the MNIST dataset</a:t>
            </a:r>
            <a:endParaRPr lang="en-US" altLang="en-US" sz="1600" dirty="0">
              <a:solidFill>
                <a:srgbClr val="000000"/>
              </a:solidFill>
              <a:ea typeface="Times" panose="02020603050405020304" pitchFamily="18" charset="0"/>
              <a:cs typeface="Arial" panose="020B0604020202020204" pitchFamily="34" charset="0"/>
            </a:endParaRPr>
          </a:p>
        </p:txBody>
      </p:sp>
      <p:sp>
        <p:nvSpPr>
          <p:cNvPr id="34" name="Text Box 151">
            <a:extLst>
              <a:ext uri="{FF2B5EF4-FFF2-40B4-BE49-F238E27FC236}">
                <a16:creationId xmlns:a16="http://schemas.microsoft.com/office/drawing/2014/main" id="{8FCF8D89-E94E-0881-3318-323215B8200D}"/>
              </a:ext>
            </a:extLst>
          </p:cNvPr>
          <p:cNvSpPr txBox="1">
            <a:spLocks noChangeArrowheads="1"/>
          </p:cNvSpPr>
          <p:nvPr/>
        </p:nvSpPr>
        <p:spPr bwMode="auto">
          <a:xfrm>
            <a:off x="15568278" y="12785974"/>
            <a:ext cx="2556050" cy="1259996"/>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0" indent="0" algn="ctr">
              <a:defRPr/>
            </a:pPr>
            <a:r>
              <a:rPr lang="en-US" altLang="en-US" sz="2800" dirty="0">
                <a:solidFill>
                  <a:srgbClr val="000000"/>
                </a:solidFill>
                <a:latin typeface="Arial"/>
                <a:ea typeface="Times" panose="02020603050405020304" pitchFamily="18" charset="0"/>
                <a:cs typeface="Arial"/>
              </a:rPr>
              <a:t>Figure 4b: </a:t>
            </a:r>
            <a:endParaRPr lang="en-US" altLang="en-US" sz="2400" dirty="0">
              <a:solidFill>
                <a:srgbClr val="000000"/>
              </a:solidFill>
              <a:ea typeface="Times" panose="02020603050405020304" pitchFamily="18" charset="0"/>
              <a:cs typeface="Arial" panose="020B0604020202020204" pitchFamily="34" charset="0"/>
            </a:endParaRPr>
          </a:p>
          <a:p>
            <a:pPr marL="0" indent="0" algn="ctr">
              <a:defRPr/>
            </a:pPr>
            <a:r>
              <a:rPr lang="en-US" altLang="en-US" sz="1600" dirty="0">
                <a:solidFill>
                  <a:srgbClr val="000000"/>
                </a:solidFill>
                <a:latin typeface="Arial"/>
                <a:ea typeface="Times" panose="02020603050405020304" pitchFamily="18" charset="0"/>
                <a:cs typeface="Arial"/>
              </a:rPr>
              <a:t>6 samples of outputs of a DDM trained with 4th root scheduled noise</a:t>
            </a:r>
            <a:endParaRPr lang="en-US" altLang="en-US" sz="1600" dirty="0">
              <a:solidFill>
                <a:srgbClr val="000000"/>
              </a:solidFill>
              <a:ea typeface="Times" panose="02020603050405020304" pitchFamily="18" charset="0"/>
              <a:cs typeface="Arial" panose="020B0604020202020204" pitchFamily="34" charset="0"/>
            </a:endParaRPr>
          </a:p>
        </p:txBody>
      </p:sp>
      <p:sp>
        <p:nvSpPr>
          <p:cNvPr id="36" name="Text Box 151">
            <a:extLst>
              <a:ext uri="{FF2B5EF4-FFF2-40B4-BE49-F238E27FC236}">
                <a16:creationId xmlns:a16="http://schemas.microsoft.com/office/drawing/2014/main" id="{FAA1B353-53AA-5598-BD8F-8C0920D58358}"/>
              </a:ext>
            </a:extLst>
          </p:cNvPr>
          <p:cNvSpPr txBox="1">
            <a:spLocks noChangeArrowheads="1"/>
          </p:cNvSpPr>
          <p:nvPr/>
        </p:nvSpPr>
        <p:spPr bwMode="auto">
          <a:xfrm>
            <a:off x="26570815" y="18346716"/>
            <a:ext cx="2556050" cy="1259996"/>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0" indent="0" algn="ctr">
              <a:defRPr/>
            </a:pPr>
            <a:r>
              <a:rPr lang="en-US" altLang="en-US" sz="2800" dirty="0">
                <a:solidFill>
                  <a:srgbClr val="000000"/>
                </a:solidFill>
                <a:latin typeface="Arial"/>
                <a:ea typeface="Times" panose="02020603050405020304" pitchFamily="18" charset="0"/>
                <a:cs typeface="Arial"/>
              </a:rPr>
              <a:t>Figure 5a: </a:t>
            </a:r>
            <a:endParaRPr lang="en-US" altLang="en-US" sz="2400" dirty="0">
              <a:solidFill>
                <a:srgbClr val="000000"/>
              </a:solidFill>
              <a:ea typeface="Times" panose="02020603050405020304" pitchFamily="18" charset="0"/>
              <a:cs typeface="Arial" panose="020B0604020202020204" pitchFamily="34" charset="0"/>
            </a:endParaRPr>
          </a:p>
          <a:p>
            <a:pPr marL="0" indent="0" algn="ctr">
              <a:defRPr/>
            </a:pPr>
            <a:r>
              <a:rPr lang="en-US" altLang="en-US" sz="1600" dirty="0">
                <a:solidFill>
                  <a:srgbClr val="000000"/>
                </a:solidFill>
                <a:latin typeface="Arial"/>
                <a:ea typeface="Times" panose="02020603050405020304" pitchFamily="18" charset="0"/>
                <a:cs typeface="Arial"/>
              </a:rPr>
              <a:t>RMS Error Loss at each epoch in the training/testing process. </a:t>
            </a:r>
            <a:endParaRPr lang="en-US" altLang="en-US" sz="1600" dirty="0">
              <a:solidFill>
                <a:srgbClr val="000000"/>
              </a:solidFill>
              <a:ea typeface="Times" panose="02020603050405020304" pitchFamily="18" charset="0"/>
              <a:cs typeface="Arial" panose="020B0604020202020204" pitchFamily="34" charset="0"/>
            </a:endParaRPr>
          </a:p>
        </p:txBody>
      </p:sp>
      <p:sp>
        <p:nvSpPr>
          <p:cNvPr id="37" name="Text Box 151">
            <a:extLst>
              <a:ext uri="{FF2B5EF4-FFF2-40B4-BE49-F238E27FC236}">
                <a16:creationId xmlns:a16="http://schemas.microsoft.com/office/drawing/2014/main" id="{B4DB34DF-47DB-E05F-3073-596287F1ACB1}"/>
              </a:ext>
            </a:extLst>
          </p:cNvPr>
          <p:cNvSpPr txBox="1">
            <a:spLocks noChangeArrowheads="1"/>
          </p:cNvSpPr>
          <p:nvPr/>
        </p:nvSpPr>
        <p:spPr bwMode="auto">
          <a:xfrm>
            <a:off x="15330386" y="23699301"/>
            <a:ext cx="2556050" cy="1259996"/>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0" indent="0" algn="ctr">
              <a:defRPr/>
            </a:pPr>
            <a:r>
              <a:rPr lang="en-US" sz="2800" dirty="0">
                <a:solidFill>
                  <a:srgbClr val="000000"/>
                </a:solidFill>
                <a:latin typeface="Arial"/>
                <a:ea typeface="Times" panose="02020603050405020304" pitchFamily="18" charset="0"/>
                <a:cs typeface="Arial"/>
              </a:rPr>
              <a:t>Figure 5b: </a:t>
            </a:r>
            <a:endParaRPr lang="en-US" sz="2800" b="0" dirty="0">
              <a:solidFill>
                <a:srgbClr val="000000"/>
              </a:solidFill>
              <a:ea typeface="Times" panose="02020603050405020304" pitchFamily="18" charset="0"/>
              <a:cs typeface="Arial" panose="020B0604020202020204" pitchFamily="34" charset="0"/>
            </a:endParaRPr>
          </a:p>
          <a:p>
            <a:pPr marL="0" indent="0" algn="ctr">
              <a:defRPr/>
            </a:pPr>
            <a:r>
              <a:rPr lang="en-US" sz="1600" dirty="0">
                <a:solidFill>
                  <a:srgbClr val="000000"/>
                </a:solidFill>
                <a:latin typeface="Arial"/>
                <a:ea typeface="Times" panose="02020603050405020304" pitchFamily="18" charset="0"/>
                <a:cs typeface="Arial"/>
              </a:rPr>
              <a:t>RMS Error Loss at each  epoch in the training/testing process. </a:t>
            </a:r>
            <a:endParaRPr lang="en-US" sz="1600" dirty="0">
              <a:cs typeface="Arial"/>
            </a:endParaRPr>
          </a:p>
        </p:txBody>
      </p:sp>
      <p:sp>
        <p:nvSpPr>
          <p:cNvPr id="38" name="Text Box 151">
            <a:extLst>
              <a:ext uri="{FF2B5EF4-FFF2-40B4-BE49-F238E27FC236}">
                <a16:creationId xmlns:a16="http://schemas.microsoft.com/office/drawing/2014/main" id="{AD303569-8630-E735-2C0E-8B6C509B996C}"/>
              </a:ext>
            </a:extLst>
          </p:cNvPr>
          <p:cNvSpPr txBox="1">
            <a:spLocks noChangeArrowheads="1"/>
          </p:cNvSpPr>
          <p:nvPr/>
        </p:nvSpPr>
        <p:spPr bwMode="auto">
          <a:xfrm>
            <a:off x="30139206" y="20190384"/>
            <a:ext cx="2556050" cy="1259996"/>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0" indent="0" algn="ctr">
              <a:defRPr/>
            </a:pPr>
            <a:r>
              <a:rPr lang="en-US" altLang="en-US" sz="2800" dirty="0">
                <a:solidFill>
                  <a:srgbClr val="000000"/>
                </a:solidFill>
                <a:latin typeface="Arial"/>
                <a:ea typeface="Times" panose="02020603050405020304" pitchFamily="18" charset="0"/>
                <a:cs typeface="Arial"/>
              </a:rPr>
              <a:t>Figure6 </a:t>
            </a:r>
            <a:endParaRPr lang="en-US" altLang="en-US" sz="2400" dirty="0">
              <a:solidFill>
                <a:srgbClr val="000000"/>
              </a:solidFill>
              <a:ea typeface="Times" panose="02020603050405020304" pitchFamily="18" charset="0"/>
              <a:cs typeface="Arial" panose="020B0604020202020204" pitchFamily="34" charset="0"/>
            </a:endParaRPr>
          </a:p>
          <a:p>
            <a:pPr marL="0" indent="0" algn="ctr">
              <a:defRPr/>
            </a:pPr>
            <a:r>
              <a:rPr lang="en-US" altLang="en-US" sz="1600" dirty="0">
                <a:solidFill>
                  <a:srgbClr val="000000"/>
                </a:solidFill>
                <a:latin typeface="Arial"/>
                <a:ea typeface="Times" panose="02020603050405020304" pitchFamily="18" charset="0"/>
                <a:cs typeface="Arial"/>
              </a:rPr>
              <a:t>MC results of light pulses within 3 modules of the </a:t>
            </a:r>
            <a:r>
              <a:rPr lang="en-US" altLang="en-US" sz="1600" dirty="0" err="1">
                <a:solidFill>
                  <a:srgbClr val="000000"/>
                </a:solidFill>
                <a:latin typeface="Arial"/>
                <a:ea typeface="Times" panose="02020603050405020304" pitchFamily="18" charset="0"/>
                <a:cs typeface="Arial"/>
              </a:rPr>
              <a:t>BCal</a:t>
            </a:r>
            <a:endParaRPr lang="en-US" altLang="en-US" sz="1600" dirty="0" err="1">
              <a:solidFill>
                <a:srgbClr val="000000"/>
              </a:solidFill>
              <a:ea typeface="Times" panose="02020603050405020304" pitchFamily="18" charset="0"/>
              <a:cs typeface="Arial" panose="020B0604020202020204" pitchFamily="34" charset="0"/>
            </a:endParaRPr>
          </a:p>
        </p:txBody>
      </p:sp>
      <p:sp>
        <p:nvSpPr>
          <p:cNvPr id="39" name="Text Box 151">
            <a:extLst>
              <a:ext uri="{FF2B5EF4-FFF2-40B4-BE49-F238E27FC236}">
                <a16:creationId xmlns:a16="http://schemas.microsoft.com/office/drawing/2014/main" id="{B2EC4CE6-9DCD-D0B7-34E7-C6F4EBB9EF91}"/>
              </a:ext>
            </a:extLst>
          </p:cNvPr>
          <p:cNvSpPr txBox="1">
            <a:spLocks noChangeArrowheads="1"/>
          </p:cNvSpPr>
          <p:nvPr/>
        </p:nvSpPr>
        <p:spPr bwMode="auto">
          <a:xfrm>
            <a:off x="36919147" y="26286385"/>
            <a:ext cx="2556050" cy="1259996"/>
          </a:xfrm>
          <a:prstGeom prst="rect">
            <a:avLst/>
          </a:prstGeom>
          <a:solidFill>
            <a:srgbClr val="FFFFEB"/>
          </a:solidFill>
          <a:ln w="9525">
            <a:solidFill>
              <a:schemeClr val="tx1"/>
            </a:solidFill>
            <a:miter lim="800000"/>
            <a:headEnd/>
            <a:tailEnd/>
          </a:ln>
        </p:spPr>
        <p:txBody>
          <a:bodyPr wrap="square" lIns="89570" tIns="44785" rIns="89570" bIns="44785" anchor="t">
            <a:spAutoFit/>
          </a:bodyPr>
          <a:lstStyle>
            <a:lvl1pPr marL="342900" indent="-342900" defTabSz="1044575">
              <a:defRPr sz="2300" b="1">
                <a:solidFill>
                  <a:schemeClr val="tx1"/>
                </a:solidFill>
                <a:latin typeface="Arial" panose="020B0604020202020204" pitchFamily="34" charset="0"/>
              </a:defRPr>
            </a:lvl1pPr>
            <a:lvl2pPr marL="3200400" indent="-66675" defTabSz="1044575">
              <a:defRPr sz="2300" b="1">
                <a:solidFill>
                  <a:schemeClr val="tx1"/>
                </a:solidFill>
                <a:latin typeface="Arial" panose="020B0604020202020204" pitchFamily="34" charset="0"/>
              </a:defRPr>
            </a:lvl2pPr>
            <a:lvl3pPr marL="3790950" defTabSz="1044575">
              <a:defRPr sz="2300" b="1">
                <a:solidFill>
                  <a:schemeClr val="tx1"/>
                </a:solidFill>
                <a:latin typeface="Arial" panose="020B0604020202020204" pitchFamily="34" charset="0"/>
              </a:defRPr>
            </a:lvl3pPr>
            <a:lvl4pPr marL="3922713" defTabSz="1044575">
              <a:defRPr sz="2300" b="1">
                <a:solidFill>
                  <a:schemeClr val="tx1"/>
                </a:solidFill>
                <a:latin typeface="Arial" panose="020B0604020202020204" pitchFamily="34" charset="0"/>
              </a:defRPr>
            </a:lvl4pPr>
            <a:lvl5pPr marL="4052888" defTabSz="1044575">
              <a:defRPr sz="2300" b="1">
                <a:solidFill>
                  <a:schemeClr val="tx1"/>
                </a:solidFill>
                <a:latin typeface="Arial" panose="020B0604020202020204" pitchFamily="34" charset="0"/>
              </a:defRPr>
            </a:lvl5pPr>
            <a:lvl6pPr marL="4510088" indent="228600" defTabSz="1044575" eaLnBrk="0" fontAlgn="base" hangingPunct="0">
              <a:spcBef>
                <a:spcPct val="0"/>
              </a:spcBef>
              <a:spcAft>
                <a:spcPct val="0"/>
              </a:spcAft>
              <a:defRPr sz="2300" b="1">
                <a:solidFill>
                  <a:schemeClr val="tx1"/>
                </a:solidFill>
                <a:latin typeface="Arial" panose="020B0604020202020204" pitchFamily="34" charset="0"/>
              </a:defRPr>
            </a:lvl6pPr>
            <a:lvl7pPr marL="4967288" indent="228600" defTabSz="1044575" eaLnBrk="0" fontAlgn="base" hangingPunct="0">
              <a:spcBef>
                <a:spcPct val="0"/>
              </a:spcBef>
              <a:spcAft>
                <a:spcPct val="0"/>
              </a:spcAft>
              <a:defRPr sz="2300" b="1">
                <a:solidFill>
                  <a:schemeClr val="tx1"/>
                </a:solidFill>
                <a:latin typeface="Arial" panose="020B0604020202020204" pitchFamily="34" charset="0"/>
              </a:defRPr>
            </a:lvl7pPr>
            <a:lvl8pPr marL="5424488" indent="228600" defTabSz="1044575" eaLnBrk="0" fontAlgn="base" hangingPunct="0">
              <a:spcBef>
                <a:spcPct val="0"/>
              </a:spcBef>
              <a:spcAft>
                <a:spcPct val="0"/>
              </a:spcAft>
              <a:defRPr sz="2300" b="1">
                <a:solidFill>
                  <a:schemeClr val="tx1"/>
                </a:solidFill>
                <a:latin typeface="Arial" panose="020B0604020202020204" pitchFamily="34" charset="0"/>
              </a:defRPr>
            </a:lvl8pPr>
            <a:lvl9pPr marL="5881688" indent="228600" defTabSz="1044575" eaLnBrk="0" fontAlgn="base" hangingPunct="0">
              <a:spcBef>
                <a:spcPct val="0"/>
              </a:spcBef>
              <a:spcAft>
                <a:spcPct val="0"/>
              </a:spcAft>
              <a:defRPr sz="2300" b="1">
                <a:solidFill>
                  <a:schemeClr val="tx1"/>
                </a:solidFill>
                <a:latin typeface="Arial" panose="020B0604020202020204" pitchFamily="34" charset="0"/>
              </a:defRPr>
            </a:lvl9pPr>
          </a:lstStyle>
          <a:p>
            <a:pPr marL="0" indent="0" algn="ctr">
              <a:defRPr/>
            </a:pPr>
            <a:r>
              <a:rPr lang="en-US" altLang="en-US" sz="2800" dirty="0">
                <a:solidFill>
                  <a:srgbClr val="000000"/>
                </a:solidFill>
                <a:latin typeface="Arial"/>
                <a:ea typeface="Times" panose="02020603050405020304" pitchFamily="18" charset="0"/>
                <a:cs typeface="Arial"/>
              </a:rPr>
              <a:t>Figure 7: </a:t>
            </a:r>
            <a:endParaRPr lang="en-US" altLang="en-US" sz="2400" dirty="0">
              <a:solidFill>
                <a:srgbClr val="000000"/>
              </a:solidFill>
              <a:ea typeface="Times" panose="02020603050405020304" pitchFamily="18" charset="0"/>
              <a:cs typeface="Arial" panose="020B0604020202020204" pitchFamily="34" charset="0"/>
            </a:endParaRPr>
          </a:p>
          <a:p>
            <a:pPr marL="0" indent="0" algn="ctr">
              <a:defRPr/>
            </a:pPr>
            <a:r>
              <a:rPr lang="en-US" altLang="en-US" sz="1600" dirty="0">
                <a:solidFill>
                  <a:srgbClr val="000000"/>
                </a:solidFill>
                <a:latin typeface="Arial"/>
                <a:ea typeface="Times" panose="02020603050405020304" pitchFamily="18" charset="0"/>
                <a:cs typeface="Arial"/>
              </a:rPr>
              <a:t>Graphic showing the different regions of a module of the </a:t>
            </a:r>
            <a:r>
              <a:rPr lang="en-US" altLang="en-US" sz="1600" dirty="0" err="1">
                <a:solidFill>
                  <a:srgbClr val="000000"/>
                </a:solidFill>
                <a:latin typeface="Arial"/>
                <a:ea typeface="Times" panose="02020603050405020304" pitchFamily="18" charset="0"/>
                <a:cs typeface="Arial"/>
              </a:rPr>
              <a:t>BCal</a:t>
            </a:r>
            <a:endParaRPr lang="en-US" altLang="en-US" sz="1600" dirty="0" err="1">
              <a:solidFill>
                <a:srgbClr val="000000"/>
              </a:solidFill>
              <a:ea typeface="Times" panose="02020603050405020304" pitchFamily="18" charset="0"/>
              <a:cs typeface="Arial" panose="020B0604020202020204" pitchFamily="34" charset="0"/>
            </a:endParaRPr>
          </a:p>
        </p:txBody>
      </p:sp>
      <p:pic>
        <p:nvPicPr>
          <p:cNvPr id="40" name="Picture 39" descr="University of Connecticut seal">
            <a:extLst>
              <a:ext uri="{FF2B5EF4-FFF2-40B4-BE49-F238E27FC236}">
                <a16:creationId xmlns:a16="http://schemas.microsoft.com/office/drawing/2014/main" id="{DB20EE68-C02C-4B99-1386-3ED348153C2C}"/>
              </a:ext>
            </a:extLst>
          </p:cNvPr>
          <p:cNvPicPr>
            <a:picLocks noChangeAspect="1"/>
          </p:cNvPicPr>
          <p:nvPr/>
        </p:nvPicPr>
        <p:blipFill>
          <a:blip r:embed="rId14"/>
          <a:stretch>
            <a:fillRect/>
          </a:stretch>
        </p:blipFill>
        <p:spPr>
          <a:xfrm>
            <a:off x="38579154" y="967715"/>
            <a:ext cx="3665729" cy="3773989"/>
          </a:xfrm>
          <a:prstGeom prst="rect">
            <a:avLst/>
          </a:prstGeom>
        </p:spPr>
      </p:pic>
    </p:spTree>
  </p:cSld>
  <p:clrMapOvr>
    <a:masterClrMapping/>
  </p:clrMapOvr>
</p:sld>
</file>

<file path=ppt/theme/theme1.xml><?xml version="1.0" encoding="utf-8"?>
<a:theme xmlns:a="http://schemas.openxmlformats.org/drawingml/2006/main" name="Default Desig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48x36  poster template</dc:title>
  <dc:creator>Jay Buckley</dc:creator>
  <dc:description>Call if we can help   800-590-7850_x000d_
_x000d_
(c) Copyright MegaPrint 2001</dc:description>
  <cp:revision>285</cp:revision>
  <cp:lastPrinted>2000-08-03T00:31:24Z</cp:lastPrinted>
  <dcterms:created xsi:type="dcterms:W3CDTF">2000-02-09T15:01:13Z</dcterms:created>
  <dcterms:modified xsi:type="dcterms:W3CDTF">2025-04-04T17:07:15Z</dcterms:modified>
</cp:coreProperties>
</file>