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 id="2147483651" r:id="rId3"/>
    <p:sldMasterId id="2147483750" r:id="rId4"/>
  </p:sldMasterIdLst>
  <p:notesMasterIdLst>
    <p:notesMasterId r:id="rId6"/>
  </p:notesMasterIdLst>
  <p:sldIdLst>
    <p:sldId id="256" r:id="rId5"/>
  </p:sldIdLst>
  <p:sldSz cx="38404800" cy="25603200"/>
  <p:notesSz cx="6858000" cy="9144000"/>
  <p:defaultTextStyle>
    <a:defPPr>
      <a:defRPr lang="en-US"/>
    </a:defPPr>
    <a:lvl1pPr algn="l" rtl="0" fontAlgn="base">
      <a:spcBef>
        <a:spcPct val="0"/>
      </a:spcBef>
      <a:spcAft>
        <a:spcPct val="0"/>
      </a:spcAft>
      <a:defRPr sz="2000" kern="1200">
        <a:solidFill>
          <a:schemeClr val="tx1"/>
        </a:solidFill>
        <a:latin typeface="Arial Narrow" pitchFamily="34" charset="0"/>
        <a:ea typeface="+mn-ea"/>
        <a:cs typeface="+mn-cs"/>
      </a:defRPr>
    </a:lvl1pPr>
    <a:lvl2pPr marL="666567" algn="l" rtl="0" fontAlgn="base">
      <a:spcBef>
        <a:spcPct val="0"/>
      </a:spcBef>
      <a:spcAft>
        <a:spcPct val="0"/>
      </a:spcAft>
      <a:defRPr sz="2000" kern="1200">
        <a:solidFill>
          <a:schemeClr val="tx1"/>
        </a:solidFill>
        <a:latin typeface="Arial Narrow" pitchFamily="34" charset="0"/>
        <a:ea typeface="+mn-ea"/>
        <a:cs typeface="+mn-cs"/>
      </a:defRPr>
    </a:lvl2pPr>
    <a:lvl3pPr marL="1333137" algn="l" rtl="0" fontAlgn="base">
      <a:spcBef>
        <a:spcPct val="0"/>
      </a:spcBef>
      <a:spcAft>
        <a:spcPct val="0"/>
      </a:spcAft>
      <a:defRPr sz="2000" kern="1200">
        <a:solidFill>
          <a:schemeClr val="tx1"/>
        </a:solidFill>
        <a:latin typeface="Arial Narrow" pitchFamily="34" charset="0"/>
        <a:ea typeface="+mn-ea"/>
        <a:cs typeface="+mn-cs"/>
      </a:defRPr>
    </a:lvl3pPr>
    <a:lvl4pPr marL="1999704" algn="l" rtl="0" fontAlgn="base">
      <a:spcBef>
        <a:spcPct val="0"/>
      </a:spcBef>
      <a:spcAft>
        <a:spcPct val="0"/>
      </a:spcAft>
      <a:defRPr sz="2000" kern="1200">
        <a:solidFill>
          <a:schemeClr val="tx1"/>
        </a:solidFill>
        <a:latin typeface="Arial Narrow" pitchFamily="34" charset="0"/>
        <a:ea typeface="+mn-ea"/>
        <a:cs typeface="+mn-cs"/>
      </a:defRPr>
    </a:lvl4pPr>
    <a:lvl5pPr marL="2666276" algn="l" rtl="0" fontAlgn="base">
      <a:spcBef>
        <a:spcPct val="0"/>
      </a:spcBef>
      <a:spcAft>
        <a:spcPct val="0"/>
      </a:spcAft>
      <a:defRPr sz="2000" kern="1200">
        <a:solidFill>
          <a:schemeClr val="tx1"/>
        </a:solidFill>
        <a:latin typeface="Arial Narrow" pitchFamily="34" charset="0"/>
        <a:ea typeface="+mn-ea"/>
        <a:cs typeface="+mn-cs"/>
      </a:defRPr>
    </a:lvl5pPr>
    <a:lvl6pPr marL="3332843" algn="l" defTabSz="1333137" rtl="0" eaLnBrk="1" latinLnBrk="0" hangingPunct="1">
      <a:defRPr sz="2000" kern="1200">
        <a:solidFill>
          <a:schemeClr val="tx1"/>
        </a:solidFill>
        <a:latin typeface="Arial Narrow" pitchFamily="34" charset="0"/>
        <a:ea typeface="+mn-ea"/>
        <a:cs typeface="+mn-cs"/>
      </a:defRPr>
    </a:lvl6pPr>
    <a:lvl7pPr marL="3999410" algn="l" defTabSz="1333137" rtl="0" eaLnBrk="1" latinLnBrk="0" hangingPunct="1">
      <a:defRPr sz="2000" kern="1200">
        <a:solidFill>
          <a:schemeClr val="tx1"/>
        </a:solidFill>
        <a:latin typeface="Arial Narrow" pitchFamily="34" charset="0"/>
        <a:ea typeface="+mn-ea"/>
        <a:cs typeface="+mn-cs"/>
      </a:defRPr>
    </a:lvl7pPr>
    <a:lvl8pPr marL="4665980" algn="l" defTabSz="1333137" rtl="0" eaLnBrk="1" latinLnBrk="0" hangingPunct="1">
      <a:defRPr sz="2000" kern="1200">
        <a:solidFill>
          <a:schemeClr val="tx1"/>
        </a:solidFill>
        <a:latin typeface="Arial Narrow" pitchFamily="34" charset="0"/>
        <a:ea typeface="+mn-ea"/>
        <a:cs typeface="+mn-cs"/>
      </a:defRPr>
    </a:lvl8pPr>
    <a:lvl9pPr marL="5332547" algn="l" defTabSz="1333137" rtl="0" eaLnBrk="1" latinLnBrk="0" hangingPunct="1">
      <a:defRPr sz="2000" kern="1200">
        <a:solidFill>
          <a:schemeClr val="tx1"/>
        </a:solidFill>
        <a:latin typeface="Arial Narrow" pitchFamily="34" charset="0"/>
        <a:ea typeface="+mn-ea"/>
        <a:cs typeface="+mn-cs"/>
      </a:defRPr>
    </a:lvl9pPr>
  </p:defaultTextStyle>
  <p:extLst>
    <p:ext uri="{EFAFB233-063F-42B5-8137-9DF3F51BA10A}">
      <p15:sldGuideLst xmlns:p15="http://schemas.microsoft.com/office/powerpoint/2012/main">
        <p15:guide id="1" orient="horz" pos="2763">
          <p15:clr>
            <a:srgbClr val="A4A3A4"/>
          </p15:clr>
        </p15:guide>
        <p15:guide id="2" orient="horz" pos="15776">
          <p15:clr>
            <a:srgbClr val="A4A3A4"/>
          </p15:clr>
        </p15:guide>
        <p15:guide id="3" pos="382">
          <p15:clr>
            <a:srgbClr val="A4A3A4"/>
          </p15:clr>
        </p15:guide>
        <p15:guide id="4" pos="5884">
          <p15:clr>
            <a:srgbClr val="A4A3A4"/>
          </p15:clr>
        </p15:guide>
        <p15:guide id="5" pos="6334">
          <p15:clr>
            <a:srgbClr val="A4A3A4"/>
          </p15:clr>
        </p15:guide>
        <p15:guide id="6" pos="11836">
          <p15:clr>
            <a:srgbClr val="A4A3A4"/>
          </p15:clr>
        </p15:guide>
        <p15:guide id="7" pos="12277">
          <p15:clr>
            <a:srgbClr val="A4A3A4"/>
          </p15:clr>
        </p15:guide>
        <p15:guide id="8" pos="17779">
          <p15:clr>
            <a:srgbClr val="A4A3A4"/>
          </p15:clr>
        </p15:guide>
        <p15:guide id="9" pos="18232">
          <p15:clr>
            <a:srgbClr val="A4A3A4"/>
          </p15:clr>
        </p15:guide>
        <p15:guide id="10" pos="2373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C0000"/>
    <a:srgbClr val="0066FF"/>
    <a:srgbClr val="009900"/>
    <a:srgbClr val="F8F8F8"/>
    <a:srgbClr val="3399FF"/>
    <a:srgbClr val="FF99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autoAdjust="0"/>
    <p:restoredTop sz="97778" autoAdjust="0"/>
  </p:normalViewPr>
  <p:slideViewPr>
    <p:cSldViewPr snapToGrid="0" snapToObjects="1">
      <p:cViewPr>
        <p:scale>
          <a:sx n="50" d="100"/>
          <a:sy n="50" d="100"/>
        </p:scale>
        <p:origin x="-4692" y="-3612"/>
      </p:cViewPr>
      <p:guideLst>
        <p:guide orient="horz" pos="2763"/>
        <p:guide orient="horz" pos="15776"/>
        <p:guide pos="382"/>
        <p:guide pos="5884"/>
        <p:guide pos="6334"/>
        <p:guide pos="11836"/>
        <p:guide pos="12277"/>
        <p:guide pos="17779"/>
        <p:guide pos="18232"/>
        <p:guide pos="2373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0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dirty="0"/>
          </a:p>
        </p:txBody>
      </p:sp>
      <p:sp>
        <p:nvSpPr>
          <p:cNvPr id="1505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dirty="0"/>
          </a:p>
        </p:txBody>
      </p:sp>
      <p:sp>
        <p:nvSpPr>
          <p:cNvPr id="5124" name="Rectangle 4"/>
          <p:cNvSpPr>
            <a:spLocks noGrp="1" noRot="1" noChangeAspect="1" noChangeArrowheads="1" noTextEdit="1"/>
          </p:cNvSpPr>
          <p:nvPr>
            <p:ph type="sldImg" idx="2"/>
          </p:nvPr>
        </p:nvSpPr>
        <p:spPr bwMode="auto">
          <a:xfrm>
            <a:off x="857250" y="685800"/>
            <a:ext cx="5143500" cy="3429000"/>
          </a:xfrm>
          <a:prstGeom prst="rect">
            <a:avLst/>
          </a:prstGeom>
          <a:noFill/>
          <a:ln w="9525">
            <a:solidFill>
              <a:srgbClr val="000000"/>
            </a:solidFill>
            <a:miter lim="800000"/>
            <a:headEnd/>
            <a:tailEnd/>
          </a:ln>
        </p:spPr>
      </p:sp>
      <p:sp>
        <p:nvSpPr>
          <p:cNvPr id="1505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05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dirty="0"/>
          </a:p>
        </p:txBody>
      </p:sp>
      <p:sp>
        <p:nvSpPr>
          <p:cNvPr id="1505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B0714E7B-CAC6-4DA8-AEED-3217E2A7F21C}" type="slidenum">
              <a:rPr lang="en-US"/>
              <a:pPr>
                <a:defRPr/>
              </a:pPr>
              <a:t>‹#›</a:t>
            </a:fld>
            <a:endParaRPr lang="en-US" dirty="0"/>
          </a:p>
        </p:txBody>
      </p:sp>
    </p:spTree>
    <p:extLst>
      <p:ext uri="{BB962C8B-B14F-4D97-AF65-F5344CB8AC3E}">
        <p14:creationId xmlns:p14="http://schemas.microsoft.com/office/powerpoint/2010/main" val="3490788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Arial" charset="0"/>
        <a:ea typeface="+mn-ea"/>
        <a:cs typeface="+mn-cs"/>
      </a:defRPr>
    </a:lvl1pPr>
    <a:lvl2pPr marL="666567" algn="l" rtl="0" eaLnBrk="0" fontAlgn="base" hangingPunct="0">
      <a:spcBef>
        <a:spcPct val="30000"/>
      </a:spcBef>
      <a:spcAft>
        <a:spcPct val="0"/>
      </a:spcAft>
      <a:defRPr sz="1600" kern="1200">
        <a:solidFill>
          <a:schemeClr val="tx1"/>
        </a:solidFill>
        <a:latin typeface="Arial" charset="0"/>
        <a:ea typeface="+mn-ea"/>
        <a:cs typeface="+mn-cs"/>
      </a:defRPr>
    </a:lvl2pPr>
    <a:lvl3pPr marL="1333137" algn="l" rtl="0" eaLnBrk="0" fontAlgn="base" hangingPunct="0">
      <a:spcBef>
        <a:spcPct val="30000"/>
      </a:spcBef>
      <a:spcAft>
        <a:spcPct val="0"/>
      </a:spcAft>
      <a:defRPr sz="1600" kern="1200">
        <a:solidFill>
          <a:schemeClr val="tx1"/>
        </a:solidFill>
        <a:latin typeface="Arial" charset="0"/>
        <a:ea typeface="+mn-ea"/>
        <a:cs typeface="+mn-cs"/>
      </a:defRPr>
    </a:lvl3pPr>
    <a:lvl4pPr marL="1999704" algn="l" rtl="0" eaLnBrk="0" fontAlgn="base" hangingPunct="0">
      <a:spcBef>
        <a:spcPct val="30000"/>
      </a:spcBef>
      <a:spcAft>
        <a:spcPct val="0"/>
      </a:spcAft>
      <a:defRPr sz="1600" kern="1200">
        <a:solidFill>
          <a:schemeClr val="tx1"/>
        </a:solidFill>
        <a:latin typeface="Arial" charset="0"/>
        <a:ea typeface="+mn-ea"/>
        <a:cs typeface="+mn-cs"/>
      </a:defRPr>
    </a:lvl4pPr>
    <a:lvl5pPr marL="2666276" algn="l" rtl="0" eaLnBrk="0" fontAlgn="base" hangingPunct="0">
      <a:spcBef>
        <a:spcPct val="30000"/>
      </a:spcBef>
      <a:spcAft>
        <a:spcPct val="0"/>
      </a:spcAft>
      <a:defRPr sz="1600" kern="1200">
        <a:solidFill>
          <a:schemeClr val="tx1"/>
        </a:solidFill>
        <a:latin typeface="Arial" charset="0"/>
        <a:ea typeface="+mn-ea"/>
        <a:cs typeface="+mn-cs"/>
      </a:defRPr>
    </a:lvl5pPr>
    <a:lvl6pPr marL="3332843" algn="l" defTabSz="1333137" rtl="0" eaLnBrk="1" latinLnBrk="0" hangingPunct="1">
      <a:defRPr sz="1600" kern="1200">
        <a:solidFill>
          <a:schemeClr val="tx1"/>
        </a:solidFill>
        <a:latin typeface="+mn-lt"/>
        <a:ea typeface="+mn-ea"/>
        <a:cs typeface="+mn-cs"/>
      </a:defRPr>
    </a:lvl6pPr>
    <a:lvl7pPr marL="3999410" algn="l" defTabSz="1333137" rtl="0" eaLnBrk="1" latinLnBrk="0" hangingPunct="1">
      <a:defRPr sz="1600" kern="1200">
        <a:solidFill>
          <a:schemeClr val="tx1"/>
        </a:solidFill>
        <a:latin typeface="+mn-lt"/>
        <a:ea typeface="+mn-ea"/>
        <a:cs typeface="+mn-cs"/>
      </a:defRPr>
    </a:lvl7pPr>
    <a:lvl8pPr marL="4665980" algn="l" defTabSz="1333137" rtl="0" eaLnBrk="1" latinLnBrk="0" hangingPunct="1">
      <a:defRPr sz="1600" kern="1200">
        <a:solidFill>
          <a:schemeClr val="tx1"/>
        </a:solidFill>
        <a:latin typeface="+mn-lt"/>
        <a:ea typeface="+mn-ea"/>
        <a:cs typeface="+mn-cs"/>
      </a:defRPr>
    </a:lvl8pPr>
    <a:lvl9pPr marL="5332547" algn="l" defTabSz="133313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p>
            <a:fld id="{9ED11C79-4FAF-46DB-BC87-E159C95CFA25}" type="slidenum">
              <a:rPr lang="en-US" smtClean="0"/>
              <a:pPr/>
              <a:t>1</a:t>
            </a:fld>
            <a:endParaRPr lang="en-US" dirty="0" smtClean="0"/>
          </a:p>
        </p:txBody>
      </p:sp>
      <p:sp>
        <p:nvSpPr>
          <p:cNvPr id="6147" name="Rectangle 2"/>
          <p:cNvSpPr>
            <a:spLocks noGrp="1" noRot="1" noChangeAspect="1" noChangeArrowheads="1" noTextEdit="1"/>
          </p:cNvSpPr>
          <p:nvPr>
            <p:ph type="sldImg"/>
          </p:nvPr>
        </p:nvSpPr>
        <p:spPr>
          <a:xfrm>
            <a:off x="857250" y="685800"/>
            <a:ext cx="5143500" cy="3429000"/>
          </a:xfrm>
          <a:ln/>
        </p:spPr>
      </p:sp>
      <p:sp>
        <p:nvSpPr>
          <p:cNvPr id="6148"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4233319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80360" y="7954083"/>
            <a:ext cx="32644080" cy="5487104"/>
          </a:xfrm>
        </p:spPr>
        <p:txBody>
          <a:bodyPr/>
          <a:lstStyle/>
          <a:p>
            <a:r>
              <a:rPr lang="en-US" smtClean="0"/>
              <a:t>Click to edit Master title style</a:t>
            </a:r>
            <a:endParaRPr lang="en-US"/>
          </a:p>
        </p:txBody>
      </p:sp>
      <p:sp>
        <p:nvSpPr>
          <p:cNvPr id="3" name="Subtitle 2"/>
          <p:cNvSpPr>
            <a:spLocks noGrp="1"/>
          </p:cNvSpPr>
          <p:nvPr>
            <p:ph type="subTitle" idx="1"/>
          </p:nvPr>
        </p:nvSpPr>
        <p:spPr>
          <a:xfrm>
            <a:off x="5760720" y="14507989"/>
            <a:ext cx="26883360" cy="6544029"/>
          </a:xfrm>
        </p:spPr>
        <p:txBody>
          <a:bodyPr/>
          <a:lstStyle>
            <a:lvl1pPr marL="0" indent="0" algn="ctr">
              <a:buNone/>
              <a:defRPr/>
            </a:lvl1pPr>
            <a:lvl2pPr marL="666567" indent="0" algn="ctr">
              <a:buNone/>
              <a:defRPr/>
            </a:lvl2pPr>
            <a:lvl3pPr marL="1333137" indent="0" algn="ctr">
              <a:buNone/>
              <a:defRPr/>
            </a:lvl3pPr>
            <a:lvl4pPr marL="1999704" indent="0" algn="ctr">
              <a:buNone/>
              <a:defRPr/>
            </a:lvl4pPr>
            <a:lvl5pPr marL="2666276" indent="0" algn="ctr">
              <a:buNone/>
              <a:defRPr/>
            </a:lvl5pPr>
            <a:lvl6pPr marL="3332843" indent="0" algn="ctr">
              <a:buNone/>
              <a:defRPr/>
            </a:lvl6pPr>
            <a:lvl7pPr marL="3999410" indent="0" algn="ctr">
              <a:buNone/>
              <a:defRPr/>
            </a:lvl7pPr>
            <a:lvl8pPr marL="4665980" indent="0" algn="ctr">
              <a:buNone/>
              <a:defRPr/>
            </a:lvl8pPr>
            <a:lvl9pPr marL="5332547"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296870" y="990250"/>
            <a:ext cx="9227820" cy="24057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6748" y="990250"/>
            <a:ext cx="27476765" cy="2405732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80360" y="7954083"/>
            <a:ext cx="32644080" cy="5487104"/>
          </a:xfrm>
        </p:spPr>
        <p:txBody>
          <a:bodyPr/>
          <a:lstStyle/>
          <a:p>
            <a:r>
              <a:rPr lang="en-US" smtClean="0"/>
              <a:t>Click to edit Master title style</a:t>
            </a:r>
            <a:endParaRPr lang="en-US"/>
          </a:p>
        </p:txBody>
      </p:sp>
      <p:sp>
        <p:nvSpPr>
          <p:cNvPr id="3" name="Subtitle 2"/>
          <p:cNvSpPr>
            <a:spLocks noGrp="1"/>
          </p:cNvSpPr>
          <p:nvPr>
            <p:ph type="subTitle" idx="1"/>
          </p:nvPr>
        </p:nvSpPr>
        <p:spPr>
          <a:xfrm>
            <a:off x="5760720" y="14507989"/>
            <a:ext cx="26883360" cy="6544029"/>
          </a:xfrm>
        </p:spPr>
        <p:txBody>
          <a:bodyPr/>
          <a:lstStyle>
            <a:lvl1pPr marL="0" indent="0" algn="ctr">
              <a:buNone/>
              <a:defRPr/>
            </a:lvl1pPr>
            <a:lvl2pPr marL="666567" indent="0" algn="ctr">
              <a:buNone/>
              <a:defRPr/>
            </a:lvl2pPr>
            <a:lvl3pPr marL="1333137" indent="0" algn="ctr">
              <a:buNone/>
              <a:defRPr/>
            </a:lvl3pPr>
            <a:lvl4pPr marL="1999704" indent="0" algn="ctr">
              <a:buNone/>
              <a:defRPr/>
            </a:lvl4pPr>
            <a:lvl5pPr marL="2666276" indent="0" algn="ctr">
              <a:buNone/>
              <a:defRPr/>
            </a:lvl5pPr>
            <a:lvl6pPr marL="3332843" indent="0" algn="ctr">
              <a:buNone/>
              <a:defRPr/>
            </a:lvl6pPr>
            <a:lvl7pPr marL="3999410" indent="0" algn="ctr">
              <a:buNone/>
              <a:defRPr/>
            </a:lvl7pPr>
            <a:lvl8pPr marL="4665980" indent="0" algn="ctr">
              <a:buNone/>
              <a:defRPr/>
            </a:lvl8pPr>
            <a:lvl9pPr marL="5332547" indent="0" algn="ctr">
              <a:buNone/>
              <a:defRPr/>
            </a:lvl9pPr>
          </a:lstStyle>
          <a:p>
            <a:r>
              <a:rPr lang="en-US" smtClean="0"/>
              <a:t>Click to edit Master subtitle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33715" y="16451440"/>
            <a:ext cx="32644080" cy="5087056"/>
          </a:xfrm>
        </p:spPr>
        <p:txBody>
          <a:bodyPr anchor="t"/>
          <a:lstStyle>
            <a:lvl1pPr algn="l">
              <a:defRPr sz="6000" b="1" cap="all"/>
            </a:lvl1pPr>
          </a:lstStyle>
          <a:p>
            <a:r>
              <a:rPr lang="en-US" smtClean="0"/>
              <a:t>Click to edit Master title style</a:t>
            </a:r>
            <a:endParaRPr lang="en-US"/>
          </a:p>
        </p:txBody>
      </p:sp>
      <p:sp>
        <p:nvSpPr>
          <p:cNvPr id="3" name="Text Placeholder 2"/>
          <p:cNvSpPr>
            <a:spLocks noGrp="1"/>
          </p:cNvSpPr>
          <p:nvPr>
            <p:ph type="body" idx="1"/>
          </p:nvPr>
        </p:nvSpPr>
        <p:spPr>
          <a:xfrm>
            <a:off x="3033715" y="10850739"/>
            <a:ext cx="32644080" cy="5600702"/>
          </a:xfrm>
        </p:spPr>
        <p:txBody>
          <a:bodyPr anchor="b"/>
          <a:lstStyle>
            <a:lvl1pPr marL="0" indent="0">
              <a:buNone/>
              <a:defRPr sz="2800"/>
            </a:lvl1pPr>
            <a:lvl2pPr marL="666567" indent="0">
              <a:buNone/>
              <a:defRPr sz="2800"/>
            </a:lvl2pPr>
            <a:lvl3pPr marL="1333137" indent="0">
              <a:buNone/>
              <a:defRPr sz="2300"/>
            </a:lvl3pPr>
            <a:lvl4pPr marL="1999704" indent="0">
              <a:buNone/>
              <a:defRPr sz="2000"/>
            </a:lvl4pPr>
            <a:lvl5pPr marL="2666276" indent="0">
              <a:buNone/>
              <a:defRPr sz="2000"/>
            </a:lvl5pPr>
            <a:lvl6pPr marL="3332843" indent="0">
              <a:buNone/>
              <a:defRPr sz="2000"/>
            </a:lvl6pPr>
            <a:lvl7pPr marL="3999410" indent="0">
              <a:buNone/>
              <a:defRPr sz="2000"/>
            </a:lvl7pPr>
            <a:lvl8pPr marL="4665980" indent="0">
              <a:buNone/>
              <a:defRPr sz="2000"/>
            </a:lvl8pPr>
            <a:lvl9pPr marL="5332547" indent="0">
              <a:buNone/>
              <a:defRPr sz="20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6745" y="4385734"/>
            <a:ext cx="4256087" cy="20661842"/>
          </a:xfrm>
        </p:spPr>
        <p:txBody>
          <a:bodyPr/>
          <a:lstStyle>
            <a:lvl1pPr>
              <a:defRPr sz="3900"/>
            </a:lvl1pPr>
            <a:lvl2pPr>
              <a:defRPr sz="36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76195" y="4385734"/>
            <a:ext cx="4258309" cy="20661842"/>
          </a:xfrm>
        </p:spPr>
        <p:txBody>
          <a:bodyPr/>
          <a:lstStyle>
            <a:lvl1pPr>
              <a:defRPr sz="3900"/>
            </a:lvl1pPr>
            <a:lvl2pPr>
              <a:defRPr sz="36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20240" y="1024819"/>
            <a:ext cx="34564320" cy="4267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920240" y="5731581"/>
            <a:ext cx="16968790" cy="2387952"/>
          </a:xfrm>
        </p:spPr>
        <p:txBody>
          <a:bodyPr anchor="b"/>
          <a:lstStyle>
            <a:lvl1pPr marL="0" indent="0">
              <a:buNone/>
              <a:defRPr sz="3600" b="1"/>
            </a:lvl1pPr>
            <a:lvl2pPr marL="666567" indent="0">
              <a:buNone/>
              <a:defRPr sz="2800" b="1"/>
            </a:lvl2pPr>
            <a:lvl3pPr marL="1333137" indent="0">
              <a:buNone/>
              <a:defRPr sz="2800" b="1"/>
            </a:lvl3pPr>
            <a:lvl4pPr marL="1999704" indent="0">
              <a:buNone/>
              <a:defRPr sz="2300" b="1"/>
            </a:lvl4pPr>
            <a:lvl5pPr marL="2666276" indent="0">
              <a:buNone/>
              <a:defRPr sz="2300" b="1"/>
            </a:lvl5pPr>
            <a:lvl6pPr marL="3332843" indent="0">
              <a:buNone/>
              <a:defRPr sz="2300" b="1"/>
            </a:lvl6pPr>
            <a:lvl7pPr marL="3999410" indent="0">
              <a:buNone/>
              <a:defRPr sz="2300" b="1"/>
            </a:lvl7pPr>
            <a:lvl8pPr marL="4665980" indent="0">
              <a:buNone/>
              <a:defRPr sz="2300" b="1"/>
            </a:lvl8pPr>
            <a:lvl9pPr marL="5332547"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1920240" y="8119534"/>
            <a:ext cx="16968790" cy="14752461"/>
          </a:xfrm>
        </p:spPr>
        <p:txBody>
          <a:bodyPr/>
          <a:lstStyle>
            <a:lvl1pPr>
              <a:defRPr sz="3600"/>
            </a:lvl1pPr>
            <a:lvl2pPr>
              <a:defRPr sz="2800"/>
            </a:lvl2pPr>
            <a:lvl3pPr>
              <a:defRPr sz="28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9509109" y="5731581"/>
            <a:ext cx="16975455" cy="2387952"/>
          </a:xfrm>
        </p:spPr>
        <p:txBody>
          <a:bodyPr anchor="b"/>
          <a:lstStyle>
            <a:lvl1pPr marL="0" indent="0">
              <a:buNone/>
              <a:defRPr sz="3600" b="1"/>
            </a:lvl1pPr>
            <a:lvl2pPr marL="666567" indent="0">
              <a:buNone/>
              <a:defRPr sz="2800" b="1"/>
            </a:lvl2pPr>
            <a:lvl3pPr marL="1333137" indent="0">
              <a:buNone/>
              <a:defRPr sz="2800" b="1"/>
            </a:lvl3pPr>
            <a:lvl4pPr marL="1999704" indent="0">
              <a:buNone/>
              <a:defRPr sz="2300" b="1"/>
            </a:lvl4pPr>
            <a:lvl5pPr marL="2666276" indent="0">
              <a:buNone/>
              <a:defRPr sz="2300" b="1"/>
            </a:lvl5pPr>
            <a:lvl6pPr marL="3332843" indent="0">
              <a:buNone/>
              <a:defRPr sz="2300" b="1"/>
            </a:lvl6pPr>
            <a:lvl7pPr marL="3999410" indent="0">
              <a:buNone/>
              <a:defRPr sz="2300" b="1"/>
            </a:lvl7pPr>
            <a:lvl8pPr marL="4665980" indent="0">
              <a:buNone/>
              <a:defRPr sz="2300" b="1"/>
            </a:lvl8pPr>
            <a:lvl9pPr marL="5332547"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19509109" y="8119534"/>
            <a:ext cx="16975455" cy="14752461"/>
          </a:xfrm>
        </p:spPr>
        <p:txBody>
          <a:bodyPr/>
          <a:lstStyle>
            <a:lvl1pPr>
              <a:defRPr sz="3600"/>
            </a:lvl1pPr>
            <a:lvl2pPr>
              <a:defRPr sz="2800"/>
            </a:lvl2pPr>
            <a:lvl3pPr>
              <a:defRPr sz="28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3" y="1019884"/>
            <a:ext cx="12634915" cy="4338813"/>
          </a:xfrm>
        </p:spPr>
        <p:txBody>
          <a:bodyPr anchor="b"/>
          <a:lstStyle>
            <a:lvl1pPr algn="l">
              <a:defRPr sz="2800" b="1"/>
            </a:lvl1pPr>
          </a:lstStyle>
          <a:p>
            <a:r>
              <a:rPr lang="en-US" smtClean="0"/>
              <a:t>Click to edit Master title style</a:t>
            </a:r>
            <a:endParaRPr lang="en-US"/>
          </a:p>
        </p:txBody>
      </p:sp>
      <p:sp>
        <p:nvSpPr>
          <p:cNvPr id="3" name="Content Placeholder 2"/>
          <p:cNvSpPr>
            <a:spLocks noGrp="1"/>
          </p:cNvSpPr>
          <p:nvPr>
            <p:ph idx="1"/>
          </p:nvPr>
        </p:nvSpPr>
        <p:spPr>
          <a:xfrm>
            <a:off x="15015210" y="1019884"/>
            <a:ext cx="21469350" cy="21852115"/>
          </a:xfrm>
        </p:spPr>
        <p:txBody>
          <a:bodyPr/>
          <a:lstStyle>
            <a:lvl1pPr>
              <a:defRPr sz="4800"/>
            </a:lvl1pPr>
            <a:lvl2pPr>
              <a:defRPr sz="3900"/>
            </a:lvl2pPr>
            <a:lvl3pPr>
              <a:defRPr sz="36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920243" y="5358695"/>
            <a:ext cx="12634915" cy="17513302"/>
          </a:xfrm>
        </p:spPr>
        <p:txBody>
          <a:bodyPr/>
          <a:lstStyle>
            <a:lvl1pPr marL="0" indent="0">
              <a:buNone/>
              <a:defRPr sz="2000"/>
            </a:lvl1pPr>
            <a:lvl2pPr marL="666567" indent="0">
              <a:buNone/>
              <a:defRPr sz="1600"/>
            </a:lvl2pPr>
            <a:lvl3pPr marL="1333137" indent="0">
              <a:buNone/>
              <a:defRPr sz="1600"/>
            </a:lvl3pPr>
            <a:lvl4pPr marL="1999704" indent="0">
              <a:buNone/>
              <a:defRPr sz="1200"/>
            </a:lvl4pPr>
            <a:lvl5pPr marL="2666276" indent="0">
              <a:buNone/>
              <a:defRPr sz="1200"/>
            </a:lvl5pPr>
            <a:lvl6pPr marL="3332843" indent="0">
              <a:buNone/>
              <a:defRPr sz="1200"/>
            </a:lvl6pPr>
            <a:lvl7pPr marL="3999410" indent="0">
              <a:buNone/>
              <a:defRPr sz="1200"/>
            </a:lvl7pPr>
            <a:lvl8pPr marL="4665980" indent="0">
              <a:buNone/>
              <a:defRPr sz="1200"/>
            </a:lvl8pPr>
            <a:lvl9pPr marL="5332547" indent="0">
              <a:buNone/>
              <a:defRPr sz="12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27610" y="17923230"/>
            <a:ext cx="23042880" cy="2113843"/>
          </a:xfrm>
        </p:spPr>
        <p:txBody>
          <a:bodyPr anchor="b"/>
          <a:lstStyle>
            <a:lvl1pPr algn="l">
              <a:defRPr sz="2800" b="1"/>
            </a:lvl1pPr>
          </a:lstStyle>
          <a:p>
            <a:r>
              <a:rPr lang="en-US" smtClean="0"/>
              <a:t>Click to edit Master title style</a:t>
            </a:r>
            <a:endParaRPr lang="en-US"/>
          </a:p>
        </p:txBody>
      </p:sp>
      <p:sp>
        <p:nvSpPr>
          <p:cNvPr id="3" name="Picture Placeholder 2"/>
          <p:cNvSpPr>
            <a:spLocks noGrp="1"/>
          </p:cNvSpPr>
          <p:nvPr>
            <p:ph type="pic" idx="1"/>
          </p:nvPr>
        </p:nvSpPr>
        <p:spPr>
          <a:xfrm>
            <a:off x="7527610" y="2286706"/>
            <a:ext cx="23042880" cy="15362416"/>
          </a:xfrm>
        </p:spPr>
        <p:txBody>
          <a:bodyPr/>
          <a:lstStyle>
            <a:lvl1pPr marL="0" indent="0">
              <a:buNone/>
              <a:defRPr sz="4800"/>
            </a:lvl1pPr>
            <a:lvl2pPr marL="666567" indent="0">
              <a:buNone/>
              <a:defRPr sz="3900"/>
            </a:lvl2pPr>
            <a:lvl3pPr marL="1333137" indent="0">
              <a:buNone/>
              <a:defRPr sz="3600"/>
            </a:lvl3pPr>
            <a:lvl4pPr marL="1999704" indent="0">
              <a:buNone/>
              <a:defRPr sz="2800"/>
            </a:lvl4pPr>
            <a:lvl5pPr marL="2666276" indent="0">
              <a:buNone/>
              <a:defRPr sz="2800"/>
            </a:lvl5pPr>
            <a:lvl6pPr marL="3332843" indent="0">
              <a:buNone/>
              <a:defRPr sz="2800"/>
            </a:lvl6pPr>
            <a:lvl7pPr marL="3999410" indent="0">
              <a:buNone/>
              <a:defRPr sz="2800"/>
            </a:lvl7pPr>
            <a:lvl8pPr marL="4665980" indent="0">
              <a:buNone/>
              <a:defRPr sz="2800"/>
            </a:lvl8pPr>
            <a:lvl9pPr marL="5332547" indent="0">
              <a:buNone/>
              <a:defRPr sz="2800"/>
            </a:lvl9pPr>
          </a:lstStyle>
          <a:p>
            <a:pPr lvl="0"/>
            <a:endParaRPr lang="en-US" noProof="0" dirty="0" smtClean="0"/>
          </a:p>
        </p:txBody>
      </p:sp>
      <p:sp>
        <p:nvSpPr>
          <p:cNvPr id="4" name="Text Placeholder 3"/>
          <p:cNvSpPr>
            <a:spLocks noGrp="1"/>
          </p:cNvSpPr>
          <p:nvPr>
            <p:ph type="body" sz="half" idx="2"/>
          </p:nvPr>
        </p:nvSpPr>
        <p:spPr>
          <a:xfrm>
            <a:off x="7527610" y="20037074"/>
            <a:ext cx="23042880" cy="3005315"/>
          </a:xfrm>
        </p:spPr>
        <p:txBody>
          <a:bodyPr/>
          <a:lstStyle>
            <a:lvl1pPr marL="0" indent="0">
              <a:buNone/>
              <a:defRPr sz="2000"/>
            </a:lvl1pPr>
            <a:lvl2pPr marL="666567" indent="0">
              <a:buNone/>
              <a:defRPr sz="1600"/>
            </a:lvl2pPr>
            <a:lvl3pPr marL="1333137" indent="0">
              <a:buNone/>
              <a:defRPr sz="1600"/>
            </a:lvl3pPr>
            <a:lvl4pPr marL="1999704" indent="0">
              <a:buNone/>
              <a:defRPr sz="1200"/>
            </a:lvl4pPr>
            <a:lvl5pPr marL="2666276" indent="0">
              <a:buNone/>
              <a:defRPr sz="1200"/>
            </a:lvl5pPr>
            <a:lvl6pPr marL="3332843" indent="0">
              <a:buNone/>
              <a:defRPr sz="1200"/>
            </a:lvl6pPr>
            <a:lvl7pPr marL="3999410" indent="0">
              <a:buNone/>
              <a:defRPr sz="1200"/>
            </a:lvl7pPr>
            <a:lvl8pPr marL="4665980" indent="0">
              <a:buNone/>
              <a:defRPr sz="1200"/>
            </a:lvl8pPr>
            <a:lvl9pPr marL="5332547" indent="0">
              <a:buNone/>
              <a:defRPr sz="12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296870" y="990250"/>
            <a:ext cx="9227820" cy="24057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6748" y="990250"/>
            <a:ext cx="27476765" cy="2405732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80360" y="7954083"/>
            <a:ext cx="32644080" cy="5487104"/>
          </a:xfrm>
        </p:spPr>
        <p:txBody>
          <a:bodyPr/>
          <a:lstStyle/>
          <a:p>
            <a:r>
              <a:rPr lang="en-US" smtClean="0"/>
              <a:t>Click to edit Master title style</a:t>
            </a:r>
            <a:endParaRPr lang="en-US"/>
          </a:p>
        </p:txBody>
      </p:sp>
      <p:sp>
        <p:nvSpPr>
          <p:cNvPr id="3" name="Subtitle 2"/>
          <p:cNvSpPr>
            <a:spLocks noGrp="1"/>
          </p:cNvSpPr>
          <p:nvPr>
            <p:ph type="subTitle" idx="1"/>
          </p:nvPr>
        </p:nvSpPr>
        <p:spPr>
          <a:xfrm>
            <a:off x="5760720" y="14507989"/>
            <a:ext cx="26883360" cy="6544029"/>
          </a:xfrm>
        </p:spPr>
        <p:txBody>
          <a:bodyPr/>
          <a:lstStyle>
            <a:lvl1pPr marL="0" indent="0" algn="ctr">
              <a:buNone/>
              <a:defRPr/>
            </a:lvl1pPr>
            <a:lvl2pPr marL="666567" indent="0" algn="ctr">
              <a:buNone/>
              <a:defRPr/>
            </a:lvl2pPr>
            <a:lvl3pPr marL="1333137" indent="0" algn="ctr">
              <a:buNone/>
              <a:defRPr/>
            </a:lvl3pPr>
            <a:lvl4pPr marL="1999704" indent="0" algn="ctr">
              <a:buNone/>
              <a:defRPr/>
            </a:lvl4pPr>
            <a:lvl5pPr marL="2666276" indent="0" algn="ctr">
              <a:buNone/>
              <a:defRPr/>
            </a:lvl5pPr>
            <a:lvl6pPr marL="3332843" indent="0" algn="ctr">
              <a:buNone/>
              <a:defRPr/>
            </a:lvl6pPr>
            <a:lvl7pPr marL="3999410" indent="0" algn="ctr">
              <a:buNone/>
              <a:defRPr/>
            </a:lvl7pPr>
            <a:lvl8pPr marL="4665980" indent="0" algn="ctr">
              <a:buNone/>
              <a:defRPr/>
            </a:lvl8pPr>
            <a:lvl9pPr marL="5332547" indent="0" algn="ctr">
              <a:buNone/>
              <a:defRPr/>
            </a:lvl9pPr>
          </a:lstStyle>
          <a:p>
            <a:r>
              <a:rPr lang="en-US" smtClean="0"/>
              <a:t>Click to edit Master subtitle style</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33715" y="16451440"/>
            <a:ext cx="32644080" cy="5087056"/>
          </a:xfrm>
        </p:spPr>
        <p:txBody>
          <a:bodyPr anchor="t"/>
          <a:lstStyle>
            <a:lvl1pPr algn="l">
              <a:defRPr sz="6000" b="1" cap="all"/>
            </a:lvl1pPr>
          </a:lstStyle>
          <a:p>
            <a:r>
              <a:rPr lang="en-US" smtClean="0"/>
              <a:t>Click to edit Master title style</a:t>
            </a:r>
            <a:endParaRPr lang="en-US"/>
          </a:p>
        </p:txBody>
      </p:sp>
      <p:sp>
        <p:nvSpPr>
          <p:cNvPr id="3" name="Text Placeholder 2"/>
          <p:cNvSpPr>
            <a:spLocks noGrp="1"/>
          </p:cNvSpPr>
          <p:nvPr>
            <p:ph type="body" idx="1"/>
          </p:nvPr>
        </p:nvSpPr>
        <p:spPr>
          <a:xfrm>
            <a:off x="3033715" y="10850739"/>
            <a:ext cx="32644080" cy="5600702"/>
          </a:xfrm>
        </p:spPr>
        <p:txBody>
          <a:bodyPr anchor="b"/>
          <a:lstStyle>
            <a:lvl1pPr marL="0" indent="0">
              <a:buNone/>
              <a:defRPr sz="2800"/>
            </a:lvl1pPr>
            <a:lvl2pPr marL="666567" indent="0">
              <a:buNone/>
              <a:defRPr sz="2800"/>
            </a:lvl2pPr>
            <a:lvl3pPr marL="1333137" indent="0">
              <a:buNone/>
              <a:defRPr sz="2300"/>
            </a:lvl3pPr>
            <a:lvl4pPr marL="1999704" indent="0">
              <a:buNone/>
              <a:defRPr sz="2000"/>
            </a:lvl4pPr>
            <a:lvl5pPr marL="2666276" indent="0">
              <a:buNone/>
              <a:defRPr sz="2000"/>
            </a:lvl5pPr>
            <a:lvl6pPr marL="3332843" indent="0">
              <a:buNone/>
              <a:defRPr sz="2000"/>
            </a:lvl6pPr>
            <a:lvl7pPr marL="3999410" indent="0">
              <a:buNone/>
              <a:defRPr sz="2000"/>
            </a:lvl7pPr>
            <a:lvl8pPr marL="4665980" indent="0">
              <a:buNone/>
              <a:defRPr sz="2000"/>
            </a:lvl8pPr>
            <a:lvl9pPr marL="5332547" indent="0">
              <a:buNone/>
              <a:defRPr sz="2000"/>
            </a:lvl9pPr>
          </a:lstStyle>
          <a:p>
            <a:pPr lvl="0"/>
            <a:r>
              <a:rPr lang="en-US" smtClean="0"/>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6748" y="4385734"/>
            <a:ext cx="18351182" cy="20661842"/>
          </a:xfrm>
        </p:spPr>
        <p:txBody>
          <a:bodyPr/>
          <a:lstStyle>
            <a:lvl1pPr>
              <a:defRPr sz="3900"/>
            </a:lvl1pPr>
            <a:lvl2pPr>
              <a:defRPr sz="36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9171286" y="4385734"/>
            <a:ext cx="18353404" cy="20661842"/>
          </a:xfrm>
        </p:spPr>
        <p:txBody>
          <a:bodyPr/>
          <a:lstStyle>
            <a:lvl1pPr>
              <a:defRPr sz="3900"/>
            </a:lvl1pPr>
            <a:lvl2pPr>
              <a:defRPr sz="36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20240" y="1024819"/>
            <a:ext cx="34564320" cy="4267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920240" y="5731581"/>
            <a:ext cx="16968790" cy="2387952"/>
          </a:xfrm>
        </p:spPr>
        <p:txBody>
          <a:bodyPr anchor="b"/>
          <a:lstStyle>
            <a:lvl1pPr marL="0" indent="0">
              <a:buNone/>
              <a:defRPr sz="3600" b="1"/>
            </a:lvl1pPr>
            <a:lvl2pPr marL="666567" indent="0">
              <a:buNone/>
              <a:defRPr sz="2800" b="1"/>
            </a:lvl2pPr>
            <a:lvl3pPr marL="1333137" indent="0">
              <a:buNone/>
              <a:defRPr sz="2800" b="1"/>
            </a:lvl3pPr>
            <a:lvl4pPr marL="1999704" indent="0">
              <a:buNone/>
              <a:defRPr sz="2300" b="1"/>
            </a:lvl4pPr>
            <a:lvl5pPr marL="2666276" indent="0">
              <a:buNone/>
              <a:defRPr sz="2300" b="1"/>
            </a:lvl5pPr>
            <a:lvl6pPr marL="3332843" indent="0">
              <a:buNone/>
              <a:defRPr sz="2300" b="1"/>
            </a:lvl6pPr>
            <a:lvl7pPr marL="3999410" indent="0">
              <a:buNone/>
              <a:defRPr sz="2300" b="1"/>
            </a:lvl7pPr>
            <a:lvl8pPr marL="4665980" indent="0">
              <a:buNone/>
              <a:defRPr sz="2300" b="1"/>
            </a:lvl8pPr>
            <a:lvl9pPr marL="5332547"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1920240" y="8119534"/>
            <a:ext cx="16968790" cy="14752461"/>
          </a:xfrm>
        </p:spPr>
        <p:txBody>
          <a:bodyPr/>
          <a:lstStyle>
            <a:lvl1pPr>
              <a:defRPr sz="3600"/>
            </a:lvl1pPr>
            <a:lvl2pPr>
              <a:defRPr sz="2800"/>
            </a:lvl2pPr>
            <a:lvl3pPr>
              <a:defRPr sz="28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9509109" y="5731581"/>
            <a:ext cx="16975455" cy="2387952"/>
          </a:xfrm>
        </p:spPr>
        <p:txBody>
          <a:bodyPr anchor="b"/>
          <a:lstStyle>
            <a:lvl1pPr marL="0" indent="0">
              <a:buNone/>
              <a:defRPr sz="3600" b="1"/>
            </a:lvl1pPr>
            <a:lvl2pPr marL="666567" indent="0">
              <a:buNone/>
              <a:defRPr sz="2800" b="1"/>
            </a:lvl2pPr>
            <a:lvl3pPr marL="1333137" indent="0">
              <a:buNone/>
              <a:defRPr sz="2800" b="1"/>
            </a:lvl3pPr>
            <a:lvl4pPr marL="1999704" indent="0">
              <a:buNone/>
              <a:defRPr sz="2300" b="1"/>
            </a:lvl4pPr>
            <a:lvl5pPr marL="2666276" indent="0">
              <a:buNone/>
              <a:defRPr sz="2300" b="1"/>
            </a:lvl5pPr>
            <a:lvl6pPr marL="3332843" indent="0">
              <a:buNone/>
              <a:defRPr sz="2300" b="1"/>
            </a:lvl6pPr>
            <a:lvl7pPr marL="3999410" indent="0">
              <a:buNone/>
              <a:defRPr sz="2300" b="1"/>
            </a:lvl7pPr>
            <a:lvl8pPr marL="4665980" indent="0">
              <a:buNone/>
              <a:defRPr sz="2300" b="1"/>
            </a:lvl8pPr>
            <a:lvl9pPr marL="5332547"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19509109" y="8119534"/>
            <a:ext cx="16975455" cy="14752461"/>
          </a:xfrm>
        </p:spPr>
        <p:txBody>
          <a:bodyPr/>
          <a:lstStyle>
            <a:lvl1pPr>
              <a:defRPr sz="3600"/>
            </a:lvl1pPr>
            <a:lvl2pPr>
              <a:defRPr sz="2800"/>
            </a:lvl2pPr>
            <a:lvl3pPr>
              <a:defRPr sz="28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33715" y="16451440"/>
            <a:ext cx="32644080" cy="5087056"/>
          </a:xfrm>
        </p:spPr>
        <p:txBody>
          <a:bodyPr anchor="t"/>
          <a:lstStyle>
            <a:lvl1pPr algn="l">
              <a:defRPr sz="6000" b="1" cap="all"/>
            </a:lvl1pPr>
          </a:lstStyle>
          <a:p>
            <a:r>
              <a:rPr lang="en-US" smtClean="0"/>
              <a:t>Click to edit Master title style</a:t>
            </a:r>
            <a:endParaRPr lang="en-US"/>
          </a:p>
        </p:txBody>
      </p:sp>
      <p:sp>
        <p:nvSpPr>
          <p:cNvPr id="3" name="Text Placeholder 2"/>
          <p:cNvSpPr>
            <a:spLocks noGrp="1"/>
          </p:cNvSpPr>
          <p:nvPr>
            <p:ph type="body" idx="1"/>
          </p:nvPr>
        </p:nvSpPr>
        <p:spPr>
          <a:xfrm>
            <a:off x="3033715" y="10850739"/>
            <a:ext cx="32644080" cy="5600702"/>
          </a:xfrm>
        </p:spPr>
        <p:txBody>
          <a:bodyPr anchor="b"/>
          <a:lstStyle>
            <a:lvl1pPr marL="0" indent="0">
              <a:buNone/>
              <a:defRPr sz="2800"/>
            </a:lvl1pPr>
            <a:lvl2pPr marL="666567" indent="0">
              <a:buNone/>
              <a:defRPr sz="2800"/>
            </a:lvl2pPr>
            <a:lvl3pPr marL="1333137" indent="0">
              <a:buNone/>
              <a:defRPr sz="2300"/>
            </a:lvl3pPr>
            <a:lvl4pPr marL="1999704" indent="0">
              <a:buNone/>
              <a:defRPr sz="2000"/>
            </a:lvl4pPr>
            <a:lvl5pPr marL="2666276" indent="0">
              <a:buNone/>
              <a:defRPr sz="2000"/>
            </a:lvl5pPr>
            <a:lvl6pPr marL="3332843" indent="0">
              <a:buNone/>
              <a:defRPr sz="2000"/>
            </a:lvl6pPr>
            <a:lvl7pPr marL="3999410" indent="0">
              <a:buNone/>
              <a:defRPr sz="2000"/>
            </a:lvl7pPr>
            <a:lvl8pPr marL="4665980" indent="0">
              <a:buNone/>
              <a:defRPr sz="2000"/>
            </a:lvl8pPr>
            <a:lvl9pPr marL="5332547" indent="0">
              <a:buNone/>
              <a:defRPr sz="20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3" y="1019884"/>
            <a:ext cx="12634915" cy="4338813"/>
          </a:xfrm>
        </p:spPr>
        <p:txBody>
          <a:bodyPr anchor="b"/>
          <a:lstStyle>
            <a:lvl1pPr algn="l">
              <a:defRPr sz="2800" b="1"/>
            </a:lvl1pPr>
          </a:lstStyle>
          <a:p>
            <a:r>
              <a:rPr lang="en-US" smtClean="0"/>
              <a:t>Click to edit Master title style</a:t>
            </a:r>
            <a:endParaRPr lang="en-US"/>
          </a:p>
        </p:txBody>
      </p:sp>
      <p:sp>
        <p:nvSpPr>
          <p:cNvPr id="3" name="Content Placeholder 2"/>
          <p:cNvSpPr>
            <a:spLocks noGrp="1"/>
          </p:cNvSpPr>
          <p:nvPr>
            <p:ph idx="1"/>
          </p:nvPr>
        </p:nvSpPr>
        <p:spPr>
          <a:xfrm>
            <a:off x="15015210" y="1019884"/>
            <a:ext cx="21469350" cy="21852115"/>
          </a:xfrm>
        </p:spPr>
        <p:txBody>
          <a:bodyPr/>
          <a:lstStyle>
            <a:lvl1pPr>
              <a:defRPr sz="4800"/>
            </a:lvl1pPr>
            <a:lvl2pPr>
              <a:defRPr sz="3900"/>
            </a:lvl2pPr>
            <a:lvl3pPr>
              <a:defRPr sz="36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920243" y="5358695"/>
            <a:ext cx="12634915" cy="17513302"/>
          </a:xfrm>
        </p:spPr>
        <p:txBody>
          <a:bodyPr/>
          <a:lstStyle>
            <a:lvl1pPr marL="0" indent="0">
              <a:buNone/>
              <a:defRPr sz="2000"/>
            </a:lvl1pPr>
            <a:lvl2pPr marL="666567" indent="0">
              <a:buNone/>
              <a:defRPr sz="1600"/>
            </a:lvl2pPr>
            <a:lvl3pPr marL="1333137" indent="0">
              <a:buNone/>
              <a:defRPr sz="1600"/>
            </a:lvl3pPr>
            <a:lvl4pPr marL="1999704" indent="0">
              <a:buNone/>
              <a:defRPr sz="1200"/>
            </a:lvl4pPr>
            <a:lvl5pPr marL="2666276" indent="0">
              <a:buNone/>
              <a:defRPr sz="1200"/>
            </a:lvl5pPr>
            <a:lvl6pPr marL="3332843" indent="0">
              <a:buNone/>
              <a:defRPr sz="1200"/>
            </a:lvl6pPr>
            <a:lvl7pPr marL="3999410" indent="0">
              <a:buNone/>
              <a:defRPr sz="1200"/>
            </a:lvl7pPr>
            <a:lvl8pPr marL="4665980" indent="0">
              <a:buNone/>
              <a:defRPr sz="1200"/>
            </a:lvl8pPr>
            <a:lvl9pPr marL="5332547" indent="0">
              <a:buNone/>
              <a:defRPr sz="1200"/>
            </a:lvl9pPr>
          </a:lstStyle>
          <a:p>
            <a:pPr lvl="0"/>
            <a:r>
              <a:rPr lang="en-US" smtClean="0"/>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27610" y="17923230"/>
            <a:ext cx="23042880" cy="2113843"/>
          </a:xfrm>
        </p:spPr>
        <p:txBody>
          <a:bodyPr anchor="b"/>
          <a:lstStyle>
            <a:lvl1pPr algn="l">
              <a:defRPr sz="2800" b="1"/>
            </a:lvl1pPr>
          </a:lstStyle>
          <a:p>
            <a:r>
              <a:rPr lang="en-US" smtClean="0"/>
              <a:t>Click to edit Master title style</a:t>
            </a:r>
            <a:endParaRPr lang="en-US"/>
          </a:p>
        </p:txBody>
      </p:sp>
      <p:sp>
        <p:nvSpPr>
          <p:cNvPr id="3" name="Picture Placeholder 2"/>
          <p:cNvSpPr>
            <a:spLocks noGrp="1"/>
          </p:cNvSpPr>
          <p:nvPr>
            <p:ph type="pic" idx="1"/>
          </p:nvPr>
        </p:nvSpPr>
        <p:spPr>
          <a:xfrm>
            <a:off x="7527610" y="2286706"/>
            <a:ext cx="23042880" cy="15362416"/>
          </a:xfrm>
        </p:spPr>
        <p:txBody>
          <a:bodyPr/>
          <a:lstStyle>
            <a:lvl1pPr marL="0" indent="0">
              <a:buNone/>
              <a:defRPr sz="4800"/>
            </a:lvl1pPr>
            <a:lvl2pPr marL="666567" indent="0">
              <a:buNone/>
              <a:defRPr sz="3900"/>
            </a:lvl2pPr>
            <a:lvl3pPr marL="1333137" indent="0">
              <a:buNone/>
              <a:defRPr sz="3600"/>
            </a:lvl3pPr>
            <a:lvl4pPr marL="1999704" indent="0">
              <a:buNone/>
              <a:defRPr sz="2800"/>
            </a:lvl4pPr>
            <a:lvl5pPr marL="2666276" indent="0">
              <a:buNone/>
              <a:defRPr sz="2800"/>
            </a:lvl5pPr>
            <a:lvl6pPr marL="3332843" indent="0">
              <a:buNone/>
              <a:defRPr sz="2800"/>
            </a:lvl6pPr>
            <a:lvl7pPr marL="3999410" indent="0">
              <a:buNone/>
              <a:defRPr sz="2800"/>
            </a:lvl7pPr>
            <a:lvl8pPr marL="4665980" indent="0">
              <a:buNone/>
              <a:defRPr sz="2800"/>
            </a:lvl8pPr>
            <a:lvl9pPr marL="5332547" indent="0">
              <a:buNone/>
              <a:defRPr sz="2800"/>
            </a:lvl9pPr>
          </a:lstStyle>
          <a:p>
            <a:pPr lvl="0"/>
            <a:endParaRPr lang="en-US" noProof="0" dirty="0" smtClean="0"/>
          </a:p>
        </p:txBody>
      </p:sp>
      <p:sp>
        <p:nvSpPr>
          <p:cNvPr id="4" name="Text Placeholder 3"/>
          <p:cNvSpPr>
            <a:spLocks noGrp="1"/>
          </p:cNvSpPr>
          <p:nvPr>
            <p:ph type="body" sz="half" idx="2"/>
          </p:nvPr>
        </p:nvSpPr>
        <p:spPr>
          <a:xfrm>
            <a:off x="7527610" y="20037074"/>
            <a:ext cx="23042880" cy="3005315"/>
          </a:xfrm>
        </p:spPr>
        <p:txBody>
          <a:bodyPr/>
          <a:lstStyle>
            <a:lvl1pPr marL="0" indent="0">
              <a:buNone/>
              <a:defRPr sz="2000"/>
            </a:lvl1pPr>
            <a:lvl2pPr marL="666567" indent="0">
              <a:buNone/>
              <a:defRPr sz="1600"/>
            </a:lvl2pPr>
            <a:lvl3pPr marL="1333137" indent="0">
              <a:buNone/>
              <a:defRPr sz="1600"/>
            </a:lvl3pPr>
            <a:lvl4pPr marL="1999704" indent="0">
              <a:buNone/>
              <a:defRPr sz="1200"/>
            </a:lvl4pPr>
            <a:lvl5pPr marL="2666276" indent="0">
              <a:buNone/>
              <a:defRPr sz="1200"/>
            </a:lvl5pPr>
            <a:lvl6pPr marL="3332843" indent="0">
              <a:buNone/>
              <a:defRPr sz="1200"/>
            </a:lvl6pPr>
            <a:lvl7pPr marL="3999410" indent="0">
              <a:buNone/>
              <a:defRPr sz="1200"/>
            </a:lvl7pPr>
            <a:lvl8pPr marL="4665980" indent="0">
              <a:buNone/>
              <a:defRPr sz="1200"/>
            </a:lvl8pPr>
            <a:lvl9pPr marL="5332547" indent="0">
              <a:buNone/>
              <a:defRPr sz="1200"/>
            </a:lvl9pPr>
          </a:lstStyle>
          <a:p>
            <a:pPr lvl="0"/>
            <a:r>
              <a:rPr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296870" y="990250"/>
            <a:ext cx="9227820" cy="24057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6748" y="990250"/>
            <a:ext cx="27476765" cy="2405732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35557" y="-31612"/>
            <a:ext cx="38519527" cy="25666424"/>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4748501" y="8976927"/>
            <a:ext cx="24472220" cy="6146194"/>
          </a:xfrm>
        </p:spPr>
        <p:txBody>
          <a:bodyPr anchor="b">
            <a:noAutofit/>
          </a:bodyPr>
          <a:lstStyle>
            <a:lvl1pPr algn="r">
              <a:defRPr sz="2016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748501" y="15123115"/>
            <a:ext cx="24472220" cy="4095090"/>
          </a:xfrm>
        </p:spPr>
        <p:txBody>
          <a:bodyPr anchor="t"/>
          <a:lstStyle>
            <a:lvl1pPr marL="0" indent="0" algn="r">
              <a:buNone/>
              <a:defRPr>
                <a:solidFill>
                  <a:schemeClr val="tx1">
                    <a:lumMod val="50000"/>
                    <a:lumOff val="50000"/>
                  </a:schemeClr>
                </a:solidFill>
              </a:defRPr>
            </a:lvl1pPr>
            <a:lvl2pPr marL="1706865" indent="0" algn="ctr">
              <a:buNone/>
              <a:defRPr>
                <a:solidFill>
                  <a:schemeClr val="tx1">
                    <a:tint val="75000"/>
                  </a:schemeClr>
                </a:solidFill>
              </a:defRPr>
            </a:lvl2pPr>
            <a:lvl3pPr marL="3413730" indent="0" algn="ctr">
              <a:buNone/>
              <a:defRPr>
                <a:solidFill>
                  <a:schemeClr val="tx1">
                    <a:tint val="75000"/>
                  </a:schemeClr>
                </a:solidFill>
              </a:defRPr>
            </a:lvl3pPr>
            <a:lvl4pPr marL="5120594" indent="0" algn="ctr">
              <a:buNone/>
              <a:defRPr>
                <a:solidFill>
                  <a:schemeClr val="tx1">
                    <a:tint val="75000"/>
                  </a:schemeClr>
                </a:solidFill>
              </a:defRPr>
            </a:lvl4pPr>
            <a:lvl5pPr marL="6827459" indent="0" algn="ctr">
              <a:buNone/>
              <a:defRPr>
                <a:solidFill>
                  <a:schemeClr val="tx1">
                    <a:tint val="75000"/>
                  </a:schemeClr>
                </a:solidFill>
              </a:defRPr>
            </a:lvl5pPr>
            <a:lvl6pPr marL="8534324" indent="0" algn="ctr">
              <a:buNone/>
              <a:defRPr>
                <a:solidFill>
                  <a:schemeClr val="tx1">
                    <a:tint val="75000"/>
                  </a:schemeClr>
                </a:solidFill>
              </a:defRPr>
            </a:lvl6pPr>
            <a:lvl7pPr marL="10241189" indent="0" algn="ctr">
              <a:buNone/>
              <a:defRPr>
                <a:solidFill>
                  <a:schemeClr val="tx1">
                    <a:tint val="75000"/>
                  </a:schemeClr>
                </a:solidFill>
              </a:defRPr>
            </a:lvl7pPr>
            <a:lvl8pPr marL="11948053" indent="0" algn="ctr">
              <a:buNone/>
              <a:defRPr>
                <a:solidFill>
                  <a:schemeClr val="tx1">
                    <a:tint val="75000"/>
                  </a:schemeClr>
                </a:solidFill>
              </a:defRPr>
            </a:lvl8pPr>
            <a:lvl9pPr marL="13654918"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D0065BE-0657-4A47-90AD-C21C55E16B19}" type="datetime4">
              <a:rPr lang="en-US" smtClean="0"/>
              <a:pPr/>
              <a:t>June 11, 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14074393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1344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7BB8AF-C16A-4836-A92D-61834B5F0BA5}" type="datetime4">
              <a:rPr lang="en-US" smtClean="0"/>
              <a:pPr/>
              <a:t>June 11, 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14007266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60314" y="10083242"/>
            <a:ext cx="26660403" cy="6819236"/>
          </a:xfrm>
        </p:spPr>
        <p:txBody>
          <a:bodyPr anchor="b"/>
          <a:lstStyle>
            <a:lvl1pPr algn="l">
              <a:defRPr sz="14933"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60314" y="16902473"/>
            <a:ext cx="26660403" cy="3212160"/>
          </a:xfrm>
        </p:spPr>
        <p:txBody>
          <a:bodyPr anchor="t"/>
          <a:lstStyle>
            <a:lvl1pPr marL="0" indent="0" algn="l">
              <a:buNone/>
              <a:defRPr sz="7467">
                <a:solidFill>
                  <a:schemeClr val="tx1">
                    <a:lumMod val="50000"/>
                    <a:lumOff val="50000"/>
                  </a:schemeClr>
                </a:solidFill>
              </a:defRPr>
            </a:lvl1pPr>
            <a:lvl2pPr marL="1706865" indent="0">
              <a:buNone/>
              <a:defRPr sz="6720">
                <a:solidFill>
                  <a:schemeClr val="tx1">
                    <a:tint val="75000"/>
                  </a:schemeClr>
                </a:solidFill>
              </a:defRPr>
            </a:lvl2pPr>
            <a:lvl3pPr marL="3413730" indent="0">
              <a:buNone/>
              <a:defRPr sz="5973">
                <a:solidFill>
                  <a:schemeClr val="tx1">
                    <a:tint val="75000"/>
                  </a:schemeClr>
                </a:solidFill>
              </a:defRPr>
            </a:lvl3pPr>
            <a:lvl4pPr marL="5120594" indent="0">
              <a:buNone/>
              <a:defRPr sz="5227">
                <a:solidFill>
                  <a:schemeClr val="tx1">
                    <a:tint val="75000"/>
                  </a:schemeClr>
                </a:solidFill>
              </a:defRPr>
            </a:lvl4pPr>
            <a:lvl5pPr marL="6827459" indent="0">
              <a:buNone/>
              <a:defRPr sz="5227">
                <a:solidFill>
                  <a:schemeClr val="tx1">
                    <a:tint val="75000"/>
                  </a:schemeClr>
                </a:solidFill>
              </a:defRPr>
            </a:lvl5pPr>
            <a:lvl6pPr marL="8534324" indent="0">
              <a:buNone/>
              <a:defRPr sz="5227">
                <a:solidFill>
                  <a:schemeClr val="tx1">
                    <a:tint val="75000"/>
                  </a:schemeClr>
                </a:solidFill>
              </a:defRPr>
            </a:lvl6pPr>
            <a:lvl7pPr marL="10241189" indent="0">
              <a:buNone/>
              <a:defRPr sz="5227">
                <a:solidFill>
                  <a:schemeClr val="tx1">
                    <a:tint val="75000"/>
                  </a:schemeClr>
                </a:solidFill>
              </a:defRPr>
            </a:lvl7pPr>
            <a:lvl8pPr marL="11948053" indent="0">
              <a:buNone/>
              <a:defRPr sz="5227">
                <a:solidFill>
                  <a:schemeClr val="tx1">
                    <a:tint val="75000"/>
                  </a:schemeClr>
                </a:solidFill>
              </a:defRPr>
            </a:lvl8pPr>
            <a:lvl9pPr marL="13654918" indent="0">
              <a:buNone/>
              <a:defRPr sz="522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7D2193-4505-4A75-99BB-880C6989A757}" type="datetime4">
              <a:rPr lang="en-US" smtClean="0"/>
              <a:pPr/>
              <a:t>June 11, 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21531047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560320" y="2275840"/>
            <a:ext cx="26660399" cy="493098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60322" y="8066199"/>
            <a:ext cx="12970058" cy="14488215"/>
          </a:xfrm>
        </p:spPr>
        <p:txBody>
          <a:bodyPr>
            <a:normAutofit/>
          </a:bodyPr>
          <a:lstStyle>
            <a:lvl1pPr>
              <a:defRPr sz="6720"/>
            </a:lvl1pPr>
            <a:lvl2pPr>
              <a:defRPr sz="5973"/>
            </a:lvl2pPr>
            <a:lvl3pPr>
              <a:defRPr sz="5227"/>
            </a:lvl3pPr>
            <a:lvl4pPr>
              <a:defRPr sz="4480"/>
            </a:lvl4pPr>
            <a:lvl5pPr>
              <a:defRPr sz="4480"/>
            </a:lvl5pPr>
            <a:lvl6pPr>
              <a:defRPr sz="4480"/>
            </a:lvl6pPr>
            <a:lvl7pPr>
              <a:defRPr sz="4480"/>
            </a:lvl7pPr>
            <a:lvl8pPr>
              <a:defRPr sz="4480"/>
            </a:lvl8pPr>
            <a:lvl9pPr>
              <a:defRPr sz="448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6250657" y="8066205"/>
            <a:ext cx="12970062" cy="14488219"/>
          </a:xfrm>
        </p:spPr>
        <p:txBody>
          <a:bodyPr>
            <a:normAutofit/>
          </a:bodyPr>
          <a:lstStyle>
            <a:lvl1pPr>
              <a:defRPr sz="6720"/>
            </a:lvl1pPr>
            <a:lvl2pPr>
              <a:defRPr sz="5973"/>
            </a:lvl2pPr>
            <a:lvl3pPr>
              <a:defRPr sz="5227"/>
            </a:lvl3pPr>
            <a:lvl4pPr>
              <a:defRPr sz="4480"/>
            </a:lvl4pPr>
            <a:lvl5pPr>
              <a:defRPr sz="4480"/>
            </a:lvl5pPr>
            <a:lvl6pPr>
              <a:defRPr sz="4480"/>
            </a:lvl6pPr>
            <a:lvl7pPr>
              <a:defRPr sz="4480"/>
            </a:lvl7pPr>
            <a:lvl8pPr>
              <a:defRPr sz="4480"/>
            </a:lvl8pPr>
            <a:lvl9pPr>
              <a:defRPr sz="448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13A18F4-33C3-445B-924C-31108C51719C}" type="datetime4">
              <a:rPr lang="en-US" smtClean="0"/>
              <a:pPr/>
              <a:t>June 11, 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34069201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60318" y="2275840"/>
            <a:ext cx="26660395" cy="4930987"/>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2560316" y="8067670"/>
            <a:ext cx="12980822" cy="2151378"/>
          </a:xfrm>
        </p:spPr>
        <p:txBody>
          <a:bodyPr anchor="b">
            <a:noAutofit/>
          </a:bodyPr>
          <a:lstStyle>
            <a:lvl1pPr marL="0" indent="0">
              <a:buNone/>
              <a:defRPr sz="8960" b="0"/>
            </a:lvl1pPr>
            <a:lvl2pPr marL="1706865" indent="0">
              <a:buNone/>
              <a:defRPr sz="7467" b="1"/>
            </a:lvl2pPr>
            <a:lvl3pPr marL="3413730" indent="0">
              <a:buNone/>
              <a:defRPr sz="6720" b="1"/>
            </a:lvl3pPr>
            <a:lvl4pPr marL="5120594" indent="0">
              <a:buNone/>
              <a:defRPr sz="5973" b="1"/>
            </a:lvl4pPr>
            <a:lvl5pPr marL="6827459" indent="0">
              <a:buNone/>
              <a:defRPr sz="5973" b="1"/>
            </a:lvl5pPr>
            <a:lvl6pPr marL="8534324" indent="0">
              <a:buNone/>
              <a:defRPr sz="5973" b="1"/>
            </a:lvl6pPr>
            <a:lvl7pPr marL="10241189" indent="0">
              <a:buNone/>
              <a:defRPr sz="5973" b="1"/>
            </a:lvl7pPr>
            <a:lvl8pPr marL="11948053" indent="0">
              <a:buNone/>
              <a:defRPr sz="5973" b="1"/>
            </a:lvl8pPr>
            <a:lvl9pPr marL="13654918" indent="0">
              <a:buNone/>
              <a:defRPr sz="5973" b="1"/>
            </a:lvl9pPr>
          </a:lstStyle>
          <a:p>
            <a:pPr lvl="0"/>
            <a:r>
              <a:rPr lang="en-US" smtClean="0"/>
              <a:t>Click to edit Master text styles</a:t>
            </a:r>
          </a:p>
        </p:txBody>
      </p:sp>
      <p:sp>
        <p:nvSpPr>
          <p:cNvPr id="4" name="Content Placeholder 3"/>
          <p:cNvSpPr>
            <a:spLocks noGrp="1"/>
          </p:cNvSpPr>
          <p:nvPr>
            <p:ph sz="half" idx="2"/>
          </p:nvPr>
        </p:nvSpPr>
        <p:spPr>
          <a:xfrm>
            <a:off x="2560316" y="10219054"/>
            <a:ext cx="12980822" cy="1233537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6239888" y="8067670"/>
            <a:ext cx="12980822" cy="2151378"/>
          </a:xfrm>
        </p:spPr>
        <p:txBody>
          <a:bodyPr anchor="b">
            <a:noAutofit/>
          </a:bodyPr>
          <a:lstStyle>
            <a:lvl1pPr marL="0" indent="0">
              <a:buNone/>
              <a:defRPr sz="8960" b="0"/>
            </a:lvl1pPr>
            <a:lvl2pPr marL="1706865" indent="0">
              <a:buNone/>
              <a:defRPr sz="7467" b="1"/>
            </a:lvl2pPr>
            <a:lvl3pPr marL="3413730" indent="0">
              <a:buNone/>
              <a:defRPr sz="6720" b="1"/>
            </a:lvl3pPr>
            <a:lvl4pPr marL="5120594" indent="0">
              <a:buNone/>
              <a:defRPr sz="5973" b="1"/>
            </a:lvl4pPr>
            <a:lvl5pPr marL="6827459" indent="0">
              <a:buNone/>
              <a:defRPr sz="5973" b="1"/>
            </a:lvl5pPr>
            <a:lvl6pPr marL="8534324" indent="0">
              <a:buNone/>
              <a:defRPr sz="5973" b="1"/>
            </a:lvl6pPr>
            <a:lvl7pPr marL="10241189" indent="0">
              <a:buNone/>
              <a:defRPr sz="5973" b="1"/>
            </a:lvl7pPr>
            <a:lvl8pPr marL="11948053" indent="0">
              <a:buNone/>
              <a:defRPr sz="5973" b="1"/>
            </a:lvl8pPr>
            <a:lvl9pPr marL="13654918" indent="0">
              <a:buNone/>
              <a:defRPr sz="5973" b="1"/>
            </a:lvl9pPr>
          </a:lstStyle>
          <a:p>
            <a:pPr lvl="0"/>
            <a:r>
              <a:rPr lang="en-US" smtClean="0"/>
              <a:t>Click to edit Master text styles</a:t>
            </a:r>
          </a:p>
        </p:txBody>
      </p:sp>
      <p:sp>
        <p:nvSpPr>
          <p:cNvPr id="6" name="Content Placeholder 5"/>
          <p:cNvSpPr>
            <a:spLocks noGrp="1"/>
          </p:cNvSpPr>
          <p:nvPr>
            <p:ph sz="quarter" idx="4"/>
          </p:nvPr>
        </p:nvSpPr>
        <p:spPr>
          <a:xfrm>
            <a:off x="16239888" y="10219054"/>
            <a:ext cx="12980822" cy="1233537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AF7543A-E259-478F-9E0D-57BA40E442B7}" type="datetime4">
              <a:rPr lang="en-US" smtClean="0"/>
              <a:pPr/>
              <a:t>June 11, 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28236896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560316" y="2275840"/>
            <a:ext cx="26660399" cy="493098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EFB012D-77A1-44B0-BB26-329BA1EE55C9}" type="datetime4">
              <a:rPr lang="en-US" smtClean="0"/>
              <a:pPr/>
              <a:t>June 11, 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3612657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6745" y="4385734"/>
            <a:ext cx="4256087" cy="20661842"/>
          </a:xfrm>
        </p:spPr>
        <p:txBody>
          <a:bodyPr/>
          <a:lstStyle>
            <a:lvl1pPr>
              <a:defRPr sz="3900"/>
            </a:lvl1pPr>
            <a:lvl2pPr>
              <a:defRPr sz="36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76195" y="4385734"/>
            <a:ext cx="4258309" cy="20661842"/>
          </a:xfrm>
        </p:spPr>
        <p:txBody>
          <a:bodyPr/>
          <a:lstStyle>
            <a:lvl1pPr>
              <a:defRPr sz="3900"/>
            </a:lvl1pPr>
            <a:lvl2pPr>
              <a:defRPr sz="36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B7499E-3031-413E-B01E-B94970708CAA}" type="datetime4">
              <a:rPr lang="en-US" smtClean="0"/>
              <a:pPr/>
              <a:t>June 11, 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21250905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16" y="5594788"/>
            <a:ext cx="11718764" cy="4772940"/>
          </a:xfrm>
        </p:spPr>
        <p:txBody>
          <a:bodyPr anchor="b">
            <a:normAutofit/>
          </a:bodyPr>
          <a:lstStyle>
            <a:lvl1pPr>
              <a:defRPr sz="7467"/>
            </a:lvl1pPr>
          </a:lstStyle>
          <a:p>
            <a:r>
              <a:rPr lang="en-US" smtClean="0"/>
              <a:t>Click to edit Master title style</a:t>
            </a:r>
            <a:endParaRPr lang="en-US" dirty="0"/>
          </a:p>
        </p:txBody>
      </p:sp>
      <p:sp>
        <p:nvSpPr>
          <p:cNvPr id="3" name="Content Placeholder 2"/>
          <p:cNvSpPr>
            <a:spLocks noGrp="1"/>
          </p:cNvSpPr>
          <p:nvPr>
            <p:ph idx="1"/>
          </p:nvPr>
        </p:nvSpPr>
        <p:spPr>
          <a:xfrm>
            <a:off x="14999357" y="1922389"/>
            <a:ext cx="14221355" cy="2063203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60316" y="10367726"/>
            <a:ext cx="11718764" cy="9648610"/>
          </a:xfrm>
        </p:spPr>
        <p:txBody>
          <a:bodyPr>
            <a:normAutofit/>
          </a:bodyPr>
          <a:lstStyle>
            <a:lvl1pPr marL="0" indent="0">
              <a:buNone/>
              <a:defRPr sz="5227"/>
            </a:lvl1pPr>
            <a:lvl2pPr marL="1280149" indent="0">
              <a:buNone/>
              <a:defRPr sz="3920"/>
            </a:lvl2pPr>
            <a:lvl3pPr marL="2560297" indent="0">
              <a:buNone/>
              <a:defRPr sz="3360"/>
            </a:lvl3pPr>
            <a:lvl4pPr marL="3840446" indent="0">
              <a:buNone/>
              <a:defRPr sz="2800"/>
            </a:lvl4pPr>
            <a:lvl5pPr marL="5120594" indent="0">
              <a:buNone/>
              <a:defRPr sz="2800"/>
            </a:lvl5pPr>
            <a:lvl6pPr marL="6400743" indent="0">
              <a:buNone/>
              <a:defRPr sz="2800"/>
            </a:lvl6pPr>
            <a:lvl7pPr marL="7680891" indent="0">
              <a:buNone/>
              <a:defRPr sz="2800"/>
            </a:lvl7pPr>
            <a:lvl8pPr marL="8961040" indent="0">
              <a:buNone/>
              <a:defRPr sz="2800"/>
            </a:lvl8pPr>
            <a:lvl9pPr marL="10241189" indent="0">
              <a:buNone/>
              <a:defRPr sz="2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7EAB0C-2220-4D0E-A0DD-DB7FA0F742F4}" type="datetime4">
              <a:rPr lang="en-US" smtClean="0"/>
              <a:pPr/>
              <a:t>June 11, 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10109726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16" y="17922240"/>
            <a:ext cx="26660399" cy="2115822"/>
          </a:xfrm>
        </p:spPr>
        <p:txBody>
          <a:bodyPr anchor="b">
            <a:normAutofit/>
          </a:bodyPr>
          <a:lstStyle>
            <a:lvl1pPr algn="l">
              <a:defRPr sz="896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60316" y="2275840"/>
            <a:ext cx="26660399" cy="14357347"/>
          </a:xfrm>
        </p:spPr>
        <p:txBody>
          <a:bodyPr anchor="t">
            <a:normAutofit/>
          </a:bodyPr>
          <a:lstStyle>
            <a:lvl1pPr marL="0" indent="0" algn="ctr">
              <a:buNone/>
              <a:defRPr sz="5973"/>
            </a:lvl1pPr>
            <a:lvl2pPr marL="1706865" indent="0">
              <a:buNone/>
              <a:defRPr sz="5973"/>
            </a:lvl2pPr>
            <a:lvl3pPr marL="3413730" indent="0">
              <a:buNone/>
              <a:defRPr sz="5973"/>
            </a:lvl3pPr>
            <a:lvl4pPr marL="5120594" indent="0">
              <a:buNone/>
              <a:defRPr sz="5973"/>
            </a:lvl4pPr>
            <a:lvl5pPr marL="6827459" indent="0">
              <a:buNone/>
              <a:defRPr sz="5973"/>
            </a:lvl5pPr>
            <a:lvl6pPr marL="8534324" indent="0">
              <a:buNone/>
              <a:defRPr sz="5973"/>
            </a:lvl6pPr>
            <a:lvl7pPr marL="10241189" indent="0">
              <a:buNone/>
              <a:defRPr sz="5973"/>
            </a:lvl7pPr>
            <a:lvl8pPr marL="11948053" indent="0">
              <a:buNone/>
              <a:defRPr sz="5973"/>
            </a:lvl8pPr>
            <a:lvl9pPr marL="13654918" indent="0">
              <a:buNone/>
              <a:defRPr sz="5973"/>
            </a:lvl9pPr>
          </a:lstStyle>
          <a:p>
            <a:r>
              <a:rPr lang="en-US" dirty="0" smtClean="0"/>
              <a:t>Click icon to add picture</a:t>
            </a:r>
            <a:endParaRPr lang="en-US" dirty="0"/>
          </a:p>
        </p:txBody>
      </p:sp>
      <p:sp>
        <p:nvSpPr>
          <p:cNvPr id="4" name="Text Placeholder 3"/>
          <p:cNvSpPr>
            <a:spLocks noGrp="1"/>
          </p:cNvSpPr>
          <p:nvPr>
            <p:ph type="body" sz="half" idx="2"/>
          </p:nvPr>
        </p:nvSpPr>
        <p:spPr>
          <a:xfrm>
            <a:off x="2560316" y="20038062"/>
            <a:ext cx="26660399" cy="2516356"/>
          </a:xfrm>
        </p:spPr>
        <p:txBody>
          <a:bodyPr>
            <a:normAutofit/>
          </a:bodyPr>
          <a:lstStyle>
            <a:lvl1pPr marL="0" indent="0">
              <a:buNone/>
              <a:defRPr sz="4480"/>
            </a:lvl1pPr>
            <a:lvl2pPr marL="1706865" indent="0">
              <a:buNone/>
              <a:defRPr sz="4480"/>
            </a:lvl2pPr>
            <a:lvl3pPr marL="3413730" indent="0">
              <a:buNone/>
              <a:defRPr sz="3733"/>
            </a:lvl3pPr>
            <a:lvl4pPr marL="5120594" indent="0">
              <a:buNone/>
              <a:defRPr sz="3360"/>
            </a:lvl4pPr>
            <a:lvl5pPr marL="6827459" indent="0">
              <a:buNone/>
              <a:defRPr sz="3360"/>
            </a:lvl5pPr>
            <a:lvl6pPr marL="8534324" indent="0">
              <a:buNone/>
              <a:defRPr sz="3360"/>
            </a:lvl6pPr>
            <a:lvl7pPr marL="10241189" indent="0">
              <a:buNone/>
              <a:defRPr sz="3360"/>
            </a:lvl7pPr>
            <a:lvl8pPr marL="11948053" indent="0">
              <a:buNone/>
              <a:defRPr sz="3360"/>
            </a:lvl8pPr>
            <a:lvl9pPr marL="13654918" indent="0">
              <a:buNone/>
              <a:defRPr sz="336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416D63-31BF-4B94-B6C5-E20B2C63F515}" type="datetime4">
              <a:rPr lang="en-US" smtClean="0"/>
              <a:pPr/>
              <a:t>June 11, 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41567552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0" y="2275840"/>
            <a:ext cx="26660399" cy="12706773"/>
          </a:xfrm>
        </p:spPr>
        <p:txBody>
          <a:bodyPr anchor="ctr">
            <a:normAutofit/>
          </a:bodyPr>
          <a:lstStyle>
            <a:lvl1pPr algn="l">
              <a:defRPr sz="16427"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60320" y="16689493"/>
            <a:ext cx="26660399" cy="5864925"/>
          </a:xfrm>
        </p:spPr>
        <p:txBody>
          <a:bodyPr anchor="ctr">
            <a:normAutofit/>
          </a:bodyPr>
          <a:lstStyle>
            <a:lvl1pPr marL="0" indent="0" algn="l">
              <a:buNone/>
              <a:defRPr sz="6720">
                <a:solidFill>
                  <a:schemeClr val="tx1">
                    <a:lumMod val="75000"/>
                    <a:lumOff val="25000"/>
                  </a:schemeClr>
                </a:solidFill>
              </a:defRPr>
            </a:lvl1pPr>
            <a:lvl2pPr marL="1706865" indent="0">
              <a:buNone/>
              <a:defRPr sz="6720">
                <a:solidFill>
                  <a:schemeClr val="tx1">
                    <a:tint val="75000"/>
                  </a:schemeClr>
                </a:solidFill>
              </a:defRPr>
            </a:lvl2pPr>
            <a:lvl3pPr marL="3413730" indent="0">
              <a:buNone/>
              <a:defRPr sz="5973">
                <a:solidFill>
                  <a:schemeClr val="tx1">
                    <a:tint val="75000"/>
                  </a:schemeClr>
                </a:solidFill>
              </a:defRPr>
            </a:lvl3pPr>
            <a:lvl4pPr marL="5120594" indent="0">
              <a:buNone/>
              <a:defRPr sz="5227">
                <a:solidFill>
                  <a:schemeClr val="tx1">
                    <a:tint val="75000"/>
                  </a:schemeClr>
                </a:solidFill>
              </a:defRPr>
            </a:lvl4pPr>
            <a:lvl5pPr marL="6827459" indent="0">
              <a:buNone/>
              <a:defRPr sz="5227">
                <a:solidFill>
                  <a:schemeClr val="tx1">
                    <a:tint val="75000"/>
                  </a:schemeClr>
                </a:solidFill>
              </a:defRPr>
            </a:lvl5pPr>
            <a:lvl6pPr marL="8534324" indent="0">
              <a:buNone/>
              <a:defRPr sz="5227">
                <a:solidFill>
                  <a:schemeClr val="tx1">
                    <a:tint val="75000"/>
                  </a:schemeClr>
                </a:solidFill>
              </a:defRPr>
            </a:lvl6pPr>
            <a:lvl7pPr marL="10241189" indent="0">
              <a:buNone/>
              <a:defRPr sz="5227">
                <a:solidFill>
                  <a:schemeClr val="tx1">
                    <a:tint val="75000"/>
                  </a:schemeClr>
                </a:solidFill>
              </a:defRPr>
            </a:lvl7pPr>
            <a:lvl8pPr marL="11948053" indent="0">
              <a:buNone/>
              <a:defRPr sz="5227">
                <a:solidFill>
                  <a:schemeClr val="tx1">
                    <a:tint val="75000"/>
                  </a:schemeClr>
                </a:solidFill>
              </a:defRPr>
            </a:lvl8pPr>
            <a:lvl9pPr marL="13654918" indent="0">
              <a:buNone/>
              <a:defRPr sz="522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E80666-FB37-4B36-9149-507F3B0178E3}" type="datetimeFigureOut">
              <a:rPr lang="en-US" smtClean="0"/>
              <a:pPr/>
              <a:t>6/11/2014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dirty="0"/>
          </a:p>
        </p:txBody>
      </p:sp>
    </p:spTree>
    <p:extLst>
      <p:ext uri="{BB962C8B-B14F-4D97-AF65-F5344CB8AC3E}">
        <p14:creationId xmlns:p14="http://schemas.microsoft.com/office/powerpoint/2010/main" val="465838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54517" y="2275840"/>
            <a:ext cx="25503164" cy="11284373"/>
          </a:xfrm>
        </p:spPr>
        <p:txBody>
          <a:bodyPr anchor="ctr">
            <a:normAutofit/>
          </a:bodyPr>
          <a:lstStyle>
            <a:lvl1pPr algn="l">
              <a:defRPr sz="16427"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4624511" y="13560213"/>
            <a:ext cx="22763177" cy="1422400"/>
          </a:xfrm>
        </p:spPr>
        <p:txBody>
          <a:bodyPr anchor="ctr">
            <a:noAutofit/>
          </a:bodyPr>
          <a:lstStyle>
            <a:lvl1pPr marL="0" indent="0">
              <a:buFontTx/>
              <a:buNone/>
              <a:defRPr sz="5973">
                <a:solidFill>
                  <a:schemeClr val="tx1">
                    <a:lumMod val="50000"/>
                    <a:lumOff val="50000"/>
                  </a:schemeClr>
                </a:solidFill>
              </a:defRPr>
            </a:lvl1pPr>
            <a:lvl2pPr marL="1706865" indent="0">
              <a:buFontTx/>
              <a:buNone/>
              <a:defRPr/>
            </a:lvl2pPr>
            <a:lvl3pPr marL="3413730" indent="0">
              <a:buFontTx/>
              <a:buNone/>
              <a:defRPr/>
            </a:lvl3pPr>
            <a:lvl4pPr marL="5120594" indent="0">
              <a:buFontTx/>
              <a:buNone/>
              <a:defRPr/>
            </a:lvl4pPr>
            <a:lvl5pPr marL="6827459"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60314" y="16689493"/>
            <a:ext cx="26660403" cy="5864925"/>
          </a:xfrm>
        </p:spPr>
        <p:txBody>
          <a:bodyPr anchor="ctr">
            <a:normAutofit/>
          </a:bodyPr>
          <a:lstStyle>
            <a:lvl1pPr marL="0" indent="0" algn="l">
              <a:buNone/>
              <a:defRPr sz="6720">
                <a:solidFill>
                  <a:schemeClr val="tx1">
                    <a:lumMod val="75000"/>
                    <a:lumOff val="25000"/>
                  </a:schemeClr>
                </a:solidFill>
              </a:defRPr>
            </a:lvl1pPr>
            <a:lvl2pPr marL="1706865" indent="0">
              <a:buNone/>
              <a:defRPr sz="6720">
                <a:solidFill>
                  <a:schemeClr val="tx1">
                    <a:tint val="75000"/>
                  </a:schemeClr>
                </a:solidFill>
              </a:defRPr>
            </a:lvl2pPr>
            <a:lvl3pPr marL="3413730" indent="0">
              <a:buNone/>
              <a:defRPr sz="5973">
                <a:solidFill>
                  <a:schemeClr val="tx1">
                    <a:tint val="75000"/>
                  </a:schemeClr>
                </a:solidFill>
              </a:defRPr>
            </a:lvl3pPr>
            <a:lvl4pPr marL="5120594" indent="0">
              <a:buNone/>
              <a:defRPr sz="5227">
                <a:solidFill>
                  <a:schemeClr val="tx1">
                    <a:tint val="75000"/>
                  </a:schemeClr>
                </a:solidFill>
              </a:defRPr>
            </a:lvl4pPr>
            <a:lvl5pPr marL="6827459" indent="0">
              <a:buNone/>
              <a:defRPr sz="5227">
                <a:solidFill>
                  <a:schemeClr val="tx1">
                    <a:tint val="75000"/>
                  </a:schemeClr>
                </a:solidFill>
              </a:defRPr>
            </a:lvl5pPr>
            <a:lvl6pPr marL="8534324" indent="0">
              <a:buNone/>
              <a:defRPr sz="5227">
                <a:solidFill>
                  <a:schemeClr val="tx1">
                    <a:tint val="75000"/>
                  </a:schemeClr>
                </a:solidFill>
              </a:defRPr>
            </a:lvl6pPr>
            <a:lvl7pPr marL="10241189" indent="0">
              <a:buNone/>
              <a:defRPr sz="5227">
                <a:solidFill>
                  <a:schemeClr val="tx1">
                    <a:tint val="75000"/>
                  </a:schemeClr>
                </a:solidFill>
              </a:defRPr>
            </a:lvl7pPr>
            <a:lvl8pPr marL="11948053" indent="0">
              <a:buNone/>
              <a:defRPr sz="5227">
                <a:solidFill>
                  <a:schemeClr val="tx1">
                    <a:tint val="75000"/>
                  </a:schemeClr>
                </a:solidFill>
              </a:defRPr>
            </a:lvl8pPr>
            <a:lvl9pPr marL="13654918" indent="0">
              <a:buNone/>
              <a:defRPr sz="522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E80666-FB37-4B36-9149-507F3B0178E3}" type="datetimeFigureOut">
              <a:rPr lang="en-US" smtClean="0"/>
              <a:pPr/>
              <a:t>6/11/2014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dirty="0"/>
          </a:p>
        </p:txBody>
      </p:sp>
      <p:sp>
        <p:nvSpPr>
          <p:cNvPr id="24" name="TextBox 23"/>
          <p:cNvSpPr txBox="1"/>
          <p:nvPr/>
        </p:nvSpPr>
        <p:spPr>
          <a:xfrm>
            <a:off x="2027388" y="2950744"/>
            <a:ext cx="1920740" cy="2183164"/>
          </a:xfrm>
          <a:prstGeom prst="rect">
            <a:avLst/>
          </a:prstGeom>
        </p:spPr>
        <p:txBody>
          <a:bodyPr vert="horz" lIns="341376" tIns="170688" rIns="341376" bIns="170688" rtlCol="0" anchor="ctr">
            <a:noAutofit/>
          </a:bodyPr>
          <a:lstStyle/>
          <a:p>
            <a:pPr lvl="0"/>
            <a:r>
              <a:rPr lang="en-US" sz="29866"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28340338" y="10776476"/>
            <a:ext cx="1920740" cy="2183164"/>
          </a:xfrm>
          <a:prstGeom prst="rect">
            <a:avLst/>
          </a:prstGeom>
        </p:spPr>
        <p:txBody>
          <a:bodyPr vert="horz" lIns="341376" tIns="170688" rIns="341376" bIns="170688" rtlCol="0" anchor="ctr">
            <a:noAutofit/>
          </a:bodyPr>
          <a:lstStyle/>
          <a:p>
            <a:pPr lvl="0"/>
            <a:r>
              <a:rPr lang="en-US" sz="29866"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847738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60314" y="7212755"/>
            <a:ext cx="26660403" cy="9689717"/>
          </a:xfrm>
        </p:spPr>
        <p:txBody>
          <a:bodyPr anchor="b">
            <a:normAutofit/>
          </a:bodyPr>
          <a:lstStyle>
            <a:lvl1pPr algn="l">
              <a:defRPr sz="16427"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60314" y="16902472"/>
            <a:ext cx="26660403" cy="5651946"/>
          </a:xfrm>
        </p:spPr>
        <p:txBody>
          <a:bodyPr anchor="t">
            <a:normAutofit/>
          </a:bodyPr>
          <a:lstStyle>
            <a:lvl1pPr marL="0" indent="0" algn="l">
              <a:buNone/>
              <a:defRPr sz="6720">
                <a:solidFill>
                  <a:schemeClr val="tx1">
                    <a:lumMod val="75000"/>
                    <a:lumOff val="25000"/>
                  </a:schemeClr>
                </a:solidFill>
              </a:defRPr>
            </a:lvl1pPr>
            <a:lvl2pPr marL="1706865" indent="0">
              <a:buNone/>
              <a:defRPr sz="6720">
                <a:solidFill>
                  <a:schemeClr val="tx1">
                    <a:tint val="75000"/>
                  </a:schemeClr>
                </a:solidFill>
              </a:defRPr>
            </a:lvl2pPr>
            <a:lvl3pPr marL="3413730" indent="0">
              <a:buNone/>
              <a:defRPr sz="5973">
                <a:solidFill>
                  <a:schemeClr val="tx1">
                    <a:tint val="75000"/>
                  </a:schemeClr>
                </a:solidFill>
              </a:defRPr>
            </a:lvl3pPr>
            <a:lvl4pPr marL="5120594" indent="0">
              <a:buNone/>
              <a:defRPr sz="5227">
                <a:solidFill>
                  <a:schemeClr val="tx1">
                    <a:tint val="75000"/>
                  </a:schemeClr>
                </a:solidFill>
              </a:defRPr>
            </a:lvl4pPr>
            <a:lvl5pPr marL="6827459" indent="0">
              <a:buNone/>
              <a:defRPr sz="5227">
                <a:solidFill>
                  <a:schemeClr val="tx1">
                    <a:tint val="75000"/>
                  </a:schemeClr>
                </a:solidFill>
              </a:defRPr>
            </a:lvl5pPr>
            <a:lvl6pPr marL="8534324" indent="0">
              <a:buNone/>
              <a:defRPr sz="5227">
                <a:solidFill>
                  <a:schemeClr val="tx1">
                    <a:tint val="75000"/>
                  </a:schemeClr>
                </a:solidFill>
              </a:defRPr>
            </a:lvl6pPr>
            <a:lvl7pPr marL="10241189" indent="0">
              <a:buNone/>
              <a:defRPr sz="5227">
                <a:solidFill>
                  <a:schemeClr val="tx1">
                    <a:tint val="75000"/>
                  </a:schemeClr>
                </a:solidFill>
              </a:defRPr>
            </a:lvl7pPr>
            <a:lvl8pPr marL="11948053" indent="0">
              <a:buNone/>
              <a:defRPr sz="5227">
                <a:solidFill>
                  <a:schemeClr val="tx1">
                    <a:tint val="75000"/>
                  </a:schemeClr>
                </a:solidFill>
              </a:defRPr>
            </a:lvl8pPr>
            <a:lvl9pPr marL="13654918" indent="0">
              <a:buNone/>
              <a:defRPr sz="522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E80666-FB37-4B36-9149-507F3B0178E3}" type="datetimeFigureOut">
              <a:rPr lang="en-US" smtClean="0"/>
              <a:pPr/>
              <a:t>6/11/2014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dirty="0"/>
          </a:p>
        </p:txBody>
      </p:sp>
    </p:spTree>
    <p:extLst>
      <p:ext uri="{BB962C8B-B14F-4D97-AF65-F5344CB8AC3E}">
        <p14:creationId xmlns:p14="http://schemas.microsoft.com/office/powerpoint/2010/main" val="2970465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3254517" y="2275840"/>
            <a:ext cx="25503164" cy="11284373"/>
          </a:xfrm>
        </p:spPr>
        <p:txBody>
          <a:bodyPr anchor="ctr">
            <a:normAutofit/>
          </a:bodyPr>
          <a:lstStyle>
            <a:lvl1pPr algn="l">
              <a:defRPr sz="16427"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2560308" y="14982613"/>
            <a:ext cx="26660407" cy="1919859"/>
          </a:xfrm>
        </p:spPr>
        <p:txBody>
          <a:bodyPr anchor="b">
            <a:noAutofit/>
          </a:bodyPr>
          <a:lstStyle>
            <a:lvl1pPr marL="0" indent="0">
              <a:buFontTx/>
              <a:buNone/>
              <a:defRPr sz="8960">
                <a:solidFill>
                  <a:schemeClr val="tx1">
                    <a:lumMod val="75000"/>
                    <a:lumOff val="25000"/>
                  </a:schemeClr>
                </a:solidFill>
              </a:defRPr>
            </a:lvl1pPr>
            <a:lvl2pPr marL="1706865" indent="0">
              <a:buFontTx/>
              <a:buNone/>
              <a:defRPr/>
            </a:lvl2pPr>
            <a:lvl3pPr marL="3413730" indent="0">
              <a:buFontTx/>
              <a:buNone/>
              <a:defRPr/>
            </a:lvl3pPr>
            <a:lvl4pPr marL="5120594" indent="0">
              <a:buFontTx/>
              <a:buNone/>
              <a:defRPr/>
            </a:lvl4pPr>
            <a:lvl5pPr marL="6827459"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60314" y="16902472"/>
            <a:ext cx="26660403" cy="5651946"/>
          </a:xfrm>
        </p:spPr>
        <p:txBody>
          <a:bodyPr anchor="t">
            <a:normAutofit/>
          </a:bodyPr>
          <a:lstStyle>
            <a:lvl1pPr marL="0" indent="0" algn="l">
              <a:buNone/>
              <a:defRPr sz="6720">
                <a:solidFill>
                  <a:schemeClr val="tx1">
                    <a:lumMod val="50000"/>
                    <a:lumOff val="50000"/>
                  </a:schemeClr>
                </a:solidFill>
              </a:defRPr>
            </a:lvl1pPr>
            <a:lvl2pPr marL="1706865" indent="0">
              <a:buNone/>
              <a:defRPr sz="6720">
                <a:solidFill>
                  <a:schemeClr val="tx1">
                    <a:tint val="75000"/>
                  </a:schemeClr>
                </a:solidFill>
              </a:defRPr>
            </a:lvl2pPr>
            <a:lvl3pPr marL="3413730" indent="0">
              <a:buNone/>
              <a:defRPr sz="5973">
                <a:solidFill>
                  <a:schemeClr val="tx1">
                    <a:tint val="75000"/>
                  </a:schemeClr>
                </a:solidFill>
              </a:defRPr>
            </a:lvl3pPr>
            <a:lvl4pPr marL="5120594" indent="0">
              <a:buNone/>
              <a:defRPr sz="5227">
                <a:solidFill>
                  <a:schemeClr val="tx1">
                    <a:tint val="75000"/>
                  </a:schemeClr>
                </a:solidFill>
              </a:defRPr>
            </a:lvl4pPr>
            <a:lvl5pPr marL="6827459" indent="0">
              <a:buNone/>
              <a:defRPr sz="5227">
                <a:solidFill>
                  <a:schemeClr val="tx1">
                    <a:tint val="75000"/>
                  </a:schemeClr>
                </a:solidFill>
              </a:defRPr>
            </a:lvl5pPr>
            <a:lvl6pPr marL="8534324" indent="0">
              <a:buNone/>
              <a:defRPr sz="5227">
                <a:solidFill>
                  <a:schemeClr val="tx1">
                    <a:tint val="75000"/>
                  </a:schemeClr>
                </a:solidFill>
              </a:defRPr>
            </a:lvl6pPr>
            <a:lvl7pPr marL="10241189" indent="0">
              <a:buNone/>
              <a:defRPr sz="5227">
                <a:solidFill>
                  <a:schemeClr val="tx1">
                    <a:tint val="75000"/>
                  </a:schemeClr>
                </a:solidFill>
              </a:defRPr>
            </a:lvl7pPr>
            <a:lvl8pPr marL="11948053" indent="0">
              <a:buNone/>
              <a:defRPr sz="5227">
                <a:solidFill>
                  <a:schemeClr val="tx1">
                    <a:tint val="75000"/>
                  </a:schemeClr>
                </a:solidFill>
              </a:defRPr>
            </a:lvl8pPr>
            <a:lvl9pPr marL="13654918" indent="0">
              <a:buNone/>
              <a:defRPr sz="522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E80666-FB37-4B36-9149-507F3B0178E3}" type="datetimeFigureOut">
              <a:rPr lang="en-US" smtClean="0"/>
              <a:pPr/>
              <a:t>6/11/2014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dirty="0"/>
          </a:p>
        </p:txBody>
      </p:sp>
      <p:sp>
        <p:nvSpPr>
          <p:cNvPr id="24" name="TextBox 23"/>
          <p:cNvSpPr txBox="1"/>
          <p:nvPr/>
        </p:nvSpPr>
        <p:spPr>
          <a:xfrm>
            <a:off x="2027388" y="2950744"/>
            <a:ext cx="1920740" cy="2183164"/>
          </a:xfrm>
          <a:prstGeom prst="rect">
            <a:avLst/>
          </a:prstGeom>
        </p:spPr>
        <p:txBody>
          <a:bodyPr vert="horz" lIns="341376" tIns="170688" rIns="341376" bIns="170688" rtlCol="0" anchor="ctr">
            <a:noAutofit/>
          </a:bodyPr>
          <a:lstStyle/>
          <a:p>
            <a:pPr lvl="0"/>
            <a:r>
              <a:rPr lang="en-US" sz="29866"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28340338" y="10776476"/>
            <a:ext cx="1920740" cy="2183164"/>
          </a:xfrm>
          <a:prstGeom prst="rect">
            <a:avLst/>
          </a:prstGeom>
        </p:spPr>
        <p:txBody>
          <a:bodyPr vert="horz" lIns="341376" tIns="170688" rIns="341376" bIns="170688" rtlCol="0" anchor="ctr">
            <a:noAutofit/>
          </a:bodyPr>
          <a:lstStyle/>
          <a:p>
            <a:pPr lvl="0"/>
            <a:r>
              <a:rPr lang="en-US" sz="29866"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550280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6564" y="2275840"/>
            <a:ext cx="26634153" cy="11284373"/>
          </a:xfrm>
        </p:spPr>
        <p:txBody>
          <a:bodyPr anchor="ctr">
            <a:normAutofit/>
          </a:bodyPr>
          <a:lstStyle>
            <a:lvl1pPr algn="l">
              <a:defRPr sz="16427"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2560308" y="14982613"/>
            <a:ext cx="26660407" cy="1919859"/>
          </a:xfrm>
        </p:spPr>
        <p:txBody>
          <a:bodyPr anchor="b">
            <a:noAutofit/>
          </a:bodyPr>
          <a:lstStyle>
            <a:lvl1pPr marL="0" indent="0">
              <a:buFontTx/>
              <a:buNone/>
              <a:defRPr sz="8960">
                <a:solidFill>
                  <a:schemeClr val="accent1"/>
                </a:solidFill>
              </a:defRPr>
            </a:lvl1pPr>
            <a:lvl2pPr marL="1706865" indent="0">
              <a:buFontTx/>
              <a:buNone/>
              <a:defRPr/>
            </a:lvl2pPr>
            <a:lvl3pPr marL="3413730" indent="0">
              <a:buFontTx/>
              <a:buNone/>
              <a:defRPr/>
            </a:lvl3pPr>
            <a:lvl4pPr marL="5120594" indent="0">
              <a:buFontTx/>
              <a:buNone/>
              <a:defRPr/>
            </a:lvl4pPr>
            <a:lvl5pPr marL="6827459"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60314" y="16902472"/>
            <a:ext cx="26660403" cy="5651946"/>
          </a:xfrm>
        </p:spPr>
        <p:txBody>
          <a:bodyPr anchor="t">
            <a:normAutofit/>
          </a:bodyPr>
          <a:lstStyle>
            <a:lvl1pPr marL="0" indent="0" algn="l">
              <a:buNone/>
              <a:defRPr sz="6720">
                <a:solidFill>
                  <a:schemeClr val="tx1">
                    <a:lumMod val="50000"/>
                    <a:lumOff val="50000"/>
                  </a:schemeClr>
                </a:solidFill>
              </a:defRPr>
            </a:lvl1pPr>
            <a:lvl2pPr marL="1706865" indent="0">
              <a:buNone/>
              <a:defRPr sz="6720">
                <a:solidFill>
                  <a:schemeClr val="tx1">
                    <a:tint val="75000"/>
                  </a:schemeClr>
                </a:solidFill>
              </a:defRPr>
            </a:lvl2pPr>
            <a:lvl3pPr marL="3413730" indent="0">
              <a:buNone/>
              <a:defRPr sz="5973">
                <a:solidFill>
                  <a:schemeClr val="tx1">
                    <a:tint val="75000"/>
                  </a:schemeClr>
                </a:solidFill>
              </a:defRPr>
            </a:lvl3pPr>
            <a:lvl4pPr marL="5120594" indent="0">
              <a:buNone/>
              <a:defRPr sz="5227">
                <a:solidFill>
                  <a:schemeClr val="tx1">
                    <a:tint val="75000"/>
                  </a:schemeClr>
                </a:solidFill>
              </a:defRPr>
            </a:lvl4pPr>
            <a:lvl5pPr marL="6827459" indent="0">
              <a:buNone/>
              <a:defRPr sz="5227">
                <a:solidFill>
                  <a:schemeClr val="tx1">
                    <a:tint val="75000"/>
                  </a:schemeClr>
                </a:solidFill>
              </a:defRPr>
            </a:lvl5pPr>
            <a:lvl6pPr marL="8534324" indent="0">
              <a:buNone/>
              <a:defRPr sz="5227">
                <a:solidFill>
                  <a:schemeClr val="tx1">
                    <a:tint val="75000"/>
                  </a:schemeClr>
                </a:solidFill>
              </a:defRPr>
            </a:lvl6pPr>
            <a:lvl7pPr marL="10241189" indent="0">
              <a:buNone/>
              <a:defRPr sz="5227">
                <a:solidFill>
                  <a:schemeClr val="tx1">
                    <a:tint val="75000"/>
                  </a:schemeClr>
                </a:solidFill>
              </a:defRPr>
            </a:lvl7pPr>
            <a:lvl8pPr marL="11948053" indent="0">
              <a:buNone/>
              <a:defRPr sz="5227">
                <a:solidFill>
                  <a:schemeClr val="tx1">
                    <a:tint val="75000"/>
                  </a:schemeClr>
                </a:solidFill>
              </a:defRPr>
            </a:lvl8pPr>
            <a:lvl9pPr marL="13654918" indent="0">
              <a:buNone/>
              <a:defRPr sz="522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E80666-FB37-4B36-9149-507F3B0178E3}" type="datetimeFigureOut">
              <a:rPr lang="en-US" smtClean="0"/>
              <a:pPr/>
              <a:t>6/11/2014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dirty="0"/>
          </a:p>
        </p:txBody>
      </p:sp>
    </p:spTree>
    <p:extLst>
      <p:ext uri="{BB962C8B-B14F-4D97-AF65-F5344CB8AC3E}">
        <p14:creationId xmlns:p14="http://schemas.microsoft.com/office/powerpoint/2010/main" val="279227097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16C3AA4-67BE-44F7-809A-3582401494AF}" type="datetime4">
              <a:rPr lang="en-US" smtClean="0"/>
              <a:pPr/>
              <a:t>June 11, 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9997298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5104711" y="2275842"/>
            <a:ext cx="4111010" cy="196054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60316" y="2275842"/>
            <a:ext cx="21819109" cy="196054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5172EEB-1769-4776-AD69-E7C1260563EB}" type="datetime4">
              <a:rPr lang="en-US" smtClean="0"/>
              <a:pPr/>
              <a:t>June 11, 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2611603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20240" y="1024819"/>
            <a:ext cx="34564320" cy="4267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920240" y="5731581"/>
            <a:ext cx="16968790" cy="2387952"/>
          </a:xfrm>
        </p:spPr>
        <p:txBody>
          <a:bodyPr anchor="b"/>
          <a:lstStyle>
            <a:lvl1pPr marL="0" indent="0">
              <a:buNone/>
              <a:defRPr sz="3600" b="1"/>
            </a:lvl1pPr>
            <a:lvl2pPr marL="666567" indent="0">
              <a:buNone/>
              <a:defRPr sz="2800" b="1"/>
            </a:lvl2pPr>
            <a:lvl3pPr marL="1333137" indent="0">
              <a:buNone/>
              <a:defRPr sz="2800" b="1"/>
            </a:lvl3pPr>
            <a:lvl4pPr marL="1999704" indent="0">
              <a:buNone/>
              <a:defRPr sz="2300" b="1"/>
            </a:lvl4pPr>
            <a:lvl5pPr marL="2666276" indent="0">
              <a:buNone/>
              <a:defRPr sz="2300" b="1"/>
            </a:lvl5pPr>
            <a:lvl6pPr marL="3332843" indent="0">
              <a:buNone/>
              <a:defRPr sz="2300" b="1"/>
            </a:lvl6pPr>
            <a:lvl7pPr marL="3999410" indent="0">
              <a:buNone/>
              <a:defRPr sz="2300" b="1"/>
            </a:lvl7pPr>
            <a:lvl8pPr marL="4665980" indent="0">
              <a:buNone/>
              <a:defRPr sz="2300" b="1"/>
            </a:lvl8pPr>
            <a:lvl9pPr marL="5332547"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1920240" y="8119534"/>
            <a:ext cx="16968790" cy="14752461"/>
          </a:xfrm>
        </p:spPr>
        <p:txBody>
          <a:bodyPr/>
          <a:lstStyle>
            <a:lvl1pPr>
              <a:defRPr sz="3600"/>
            </a:lvl1pPr>
            <a:lvl2pPr>
              <a:defRPr sz="2800"/>
            </a:lvl2pPr>
            <a:lvl3pPr>
              <a:defRPr sz="28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9509109" y="5731581"/>
            <a:ext cx="16975455" cy="2387952"/>
          </a:xfrm>
        </p:spPr>
        <p:txBody>
          <a:bodyPr anchor="b"/>
          <a:lstStyle>
            <a:lvl1pPr marL="0" indent="0">
              <a:buNone/>
              <a:defRPr sz="3600" b="1"/>
            </a:lvl1pPr>
            <a:lvl2pPr marL="666567" indent="0">
              <a:buNone/>
              <a:defRPr sz="2800" b="1"/>
            </a:lvl2pPr>
            <a:lvl3pPr marL="1333137" indent="0">
              <a:buNone/>
              <a:defRPr sz="2800" b="1"/>
            </a:lvl3pPr>
            <a:lvl4pPr marL="1999704" indent="0">
              <a:buNone/>
              <a:defRPr sz="2300" b="1"/>
            </a:lvl4pPr>
            <a:lvl5pPr marL="2666276" indent="0">
              <a:buNone/>
              <a:defRPr sz="2300" b="1"/>
            </a:lvl5pPr>
            <a:lvl6pPr marL="3332843" indent="0">
              <a:buNone/>
              <a:defRPr sz="2300" b="1"/>
            </a:lvl6pPr>
            <a:lvl7pPr marL="3999410" indent="0">
              <a:buNone/>
              <a:defRPr sz="2300" b="1"/>
            </a:lvl7pPr>
            <a:lvl8pPr marL="4665980" indent="0">
              <a:buNone/>
              <a:defRPr sz="2300" b="1"/>
            </a:lvl8pPr>
            <a:lvl9pPr marL="5332547"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19509109" y="8119534"/>
            <a:ext cx="16975455" cy="14752461"/>
          </a:xfrm>
        </p:spPr>
        <p:txBody>
          <a:bodyPr/>
          <a:lstStyle>
            <a:lvl1pPr>
              <a:defRPr sz="3600"/>
            </a:lvl1pPr>
            <a:lvl2pPr>
              <a:defRPr sz="2800"/>
            </a:lvl2pPr>
            <a:lvl3pPr>
              <a:defRPr sz="28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3" y="1019884"/>
            <a:ext cx="12634915" cy="4338813"/>
          </a:xfrm>
        </p:spPr>
        <p:txBody>
          <a:bodyPr anchor="b"/>
          <a:lstStyle>
            <a:lvl1pPr algn="l">
              <a:defRPr sz="2800" b="1"/>
            </a:lvl1pPr>
          </a:lstStyle>
          <a:p>
            <a:r>
              <a:rPr lang="en-US" smtClean="0"/>
              <a:t>Click to edit Master title style</a:t>
            </a:r>
            <a:endParaRPr lang="en-US"/>
          </a:p>
        </p:txBody>
      </p:sp>
      <p:sp>
        <p:nvSpPr>
          <p:cNvPr id="3" name="Content Placeholder 2"/>
          <p:cNvSpPr>
            <a:spLocks noGrp="1"/>
          </p:cNvSpPr>
          <p:nvPr>
            <p:ph idx="1"/>
          </p:nvPr>
        </p:nvSpPr>
        <p:spPr>
          <a:xfrm>
            <a:off x="15015210" y="1019884"/>
            <a:ext cx="21469350" cy="21852115"/>
          </a:xfrm>
        </p:spPr>
        <p:txBody>
          <a:bodyPr/>
          <a:lstStyle>
            <a:lvl1pPr>
              <a:defRPr sz="4800"/>
            </a:lvl1pPr>
            <a:lvl2pPr>
              <a:defRPr sz="3900"/>
            </a:lvl2pPr>
            <a:lvl3pPr>
              <a:defRPr sz="36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920243" y="5358695"/>
            <a:ext cx="12634915" cy="17513302"/>
          </a:xfrm>
        </p:spPr>
        <p:txBody>
          <a:bodyPr/>
          <a:lstStyle>
            <a:lvl1pPr marL="0" indent="0">
              <a:buNone/>
              <a:defRPr sz="2000"/>
            </a:lvl1pPr>
            <a:lvl2pPr marL="666567" indent="0">
              <a:buNone/>
              <a:defRPr sz="1600"/>
            </a:lvl2pPr>
            <a:lvl3pPr marL="1333137" indent="0">
              <a:buNone/>
              <a:defRPr sz="1600"/>
            </a:lvl3pPr>
            <a:lvl4pPr marL="1999704" indent="0">
              <a:buNone/>
              <a:defRPr sz="1200"/>
            </a:lvl4pPr>
            <a:lvl5pPr marL="2666276" indent="0">
              <a:buNone/>
              <a:defRPr sz="1200"/>
            </a:lvl5pPr>
            <a:lvl6pPr marL="3332843" indent="0">
              <a:buNone/>
              <a:defRPr sz="1200"/>
            </a:lvl6pPr>
            <a:lvl7pPr marL="3999410" indent="0">
              <a:buNone/>
              <a:defRPr sz="1200"/>
            </a:lvl7pPr>
            <a:lvl8pPr marL="4665980" indent="0">
              <a:buNone/>
              <a:defRPr sz="1200"/>
            </a:lvl8pPr>
            <a:lvl9pPr marL="5332547" indent="0">
              <a:buNone/>
              <a:defRPr sz="12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27610" y="17923230"/>
            <a:ext cx="23042880" cy="2113843"/>
          </a:xfrm>
        </p:spPr>
        <p:txBody>
          <a:bodyPr anchor="b"/>
          <a:lstStyle>
            <a:lvl1pPr algn="l">
              <a:defRPr sz="2800" b="1"/>
            </a:lvl1pPr>
          </a:lstStyle>
          <a:p>
            <a:r>
              <a:rPr lang="en-US" smtClean="0"/>
              <a:t>Click to edit Master title style</a:t>
            </a:r>
            <a:endParaRPr lang="en-US"/>
          </a:p>
        </p:txBody>
      </p:sp>
      <p:sp>
        <p:nvSpPr>
          <p:cNvPr id="3" name="Picture Placeholder 2"/>
          <p:cNvSpPr>
            <a:spLocks noGrp="1"/>
          </p:cNvSpPr>
          <p:nvPr>
            <p:ph type="pic" idx="1"/>
          </p:nvPr>
        </p:nvSpPr>
        <p:spPr>
          <a:xfrm>
            <a:off x="7527610" y="2286706"/>
            <a:ext cx="23042880" cy="15362416"/>
          </a:xfrm>
        </p:spPr>
        <p:txBody>
          <a:bodyPr/>
          <a:lstStyle>
            <a:lvl1pPr marL="0" indent="0">
              <a:buNone/>
              <a:defRPr sz="4800"/>
            </a:lvl1pPr>
            <a:lvl2pPr marL="666567" indent="0">
              <a:buNone/>
              <a:defRPr sz="3900"/>
            </a:lvl2pPr>
            <a:lvl3pPr marL="1333137" indent="0">
              <a:buNone/>
              <a:defRPr sz="3600"/>
            </a:lvl3pPr>
            <a:lvl4pPr marL="1999704" indent="0">
              <a:buNone/>
              <a:defRPr sz="2800"/>
            </a:lvl4pPr>
            <a:lvl5pPr marL="2666276" indent="0">
              <a:buNone/>
              <a:defRPr sz="2800"/>
            </a:lvl5pPr>
            <a:lvl6pPr marL="3332843" indent="0">
              <a:buNone/>
              <a:defRPr sz="2800"/>
            </a:lvl6pPr>
            <a:lvl7pPr marL="3999410" indent="0">
              <a:buNone/>
              <a:defRPr sz="2800"/>
            </a:lvl7pPr>
            <a:lvl8pPr marL="4665980" indent="0">
              <a:buNone/>
              <a:defRPr sz="2800"/>
            </a:lvl8pPr>
            <a:lvl9pPr marL="5332547" indent="0">
              <a:buNone/>
              <a:defRPr sz="2800"/>
            </a:lvl9pPr>
          </a:lstStyle>
          <a:p>
            <a:pPr lvl="0"/>
            <a:endParaRPr lang="en-US" noProof="0" dirty="0" smtClean="0"/>
          </a:p>
        </p:txBody>
      </p:sp>
      <p:sp>
        <p:nvSpPr>
          <p:cNvPr id="4" name="Text Placeholder 3"/>
          <p:cNvSpPr>
            <a:spLocks noGrp="1"/>
          </p:cNvSpPr>
          <p:nvPr>
            <p:ph type="body" sz="half" idx="2"/>
          </p:nvPr>
        </p:nvSpPr>
        <p:spPr>
          <a:xfrm>
            <a:off x="7527610" y="20037074"/>
            <a:ext cx="23042880" cy="3005315"/>
          </a:xfrm>
        </p:spPr>
        <p:txBody>
          <a:bodyPr/>
          <a:lstStyle>
            <a:lvl1pPr marL="0" indent="0">
              <a:buNone/>
              <a:defRPr sz="2000"/>
            </a:lvl1pPr>
            <a:lvl2pPr marL="666567" indent="0">
              <a:buNone/>
              <a:defRPr sz="1600"/>
            </a:lvl2pPr>
            <a:lvl3pPr marL="1333137" indent="0">
              <a:buNone/>
              <a:defRPr sz="1600"/>
            </a:lvl3pPr>
            <a:lvl4pPr marL="1999704" indent="0">
              <a:buNone/>
              <a:defRPr sz="1200"/>
            </a:lvl4pPr>
            <a:lvl5pPr marL="2666276" indent="0">
              <a:buNone/>
              <a:defRPr sz="1200"/>
            </a:lvl5pPr>
            <a:lvl6pPr marL="3332843" indent="0">
              <a:buNone/>
              <a:defRPr sz="1200"/>
            </a:lvl6pPr>
            <a:lvl7pPr marL="3999410" indent="0">
              <a:buNone/>
              <a:defRPr sz="1200"/>
            </a:lvl7pPr>
            <a:lvl8pPr marL="4665980" indent="0">
              <a:buNone/>
              <a:defRPr sz="1200"/>
            </a:lvl8pPr>
            <a:lvl9pPr marL="5332547" indent="0">
              <a:buNone/>
              <a:defRPr sz="12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theme" Target="../theme/theme4.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6052" name="Rectangle 36"/>
          <p:cNvSpPr>
            <a:spLocks noChangeArrowheads="1"/>
          </p:cNvSpPr>
          <p:nvPr userDrawn="1"/>
        </p:nvSpPr>
        <p:spPr bwMode="auto">
          <a:xfrm>
            <a:off x="0" y="2"/>
            <a:ext cx="38404800" cy="3733800"/>
          </a:xfrm>
          <a:prstGeom prst="rect">
            <a:avLst/>
          </a:prstGeom>
          <a:solidFill>
            <a:schemeClr val="accent2"/>
          </a:solidFill>
          <a:ln w="9525">
            <a:solidFill>
              <a:schemeClr val="tx1"/>
            </a:solidFill>
            <a:miter lim="800000"/>
            <a:headEnd/>
            <a:tailEnd/>
          </a:ln>
          <a:effectLst/>
        </p:spPr>
        <p:txBody>
          <a:bodyPr wrap="none" lIns="133315" tIns="66657" rIns="133315" bIns="66657" anchor="ctr"/>
          <a:lstStyle/>
          <a:p>
            <a:pPr>
              <a:defRPr/>
            </a:pPr>
            <a:endParaRPr lang="en-US" sz="2300" dirty="0"/>
          </a:p>
        </p:txBody>
      </p:sp>
      <p:sp>
        <p:nvSpPr>
          <p:cNvPr id="86049" name="Rectangle 33"/>
          <p:cNvSpPr>
            <a:spLocks noChangeArrowheads="1"/>
          </p:cNvSpPr>
          <p:nvPr userDrawn="1"/>
        </p:nvSpPr>
        <p:spPr bwMode="auto">
          <a:xfrm>
            <a:off x="606748" y="4385734"/>
            <a:ext cx="8727755" cy="20661842"/>
          </a:xfrm>
          <a:prstGeom prst="rect">
            <a:avLst/>
          </a:prstGeom>
          <a:solidFill>
            <a:srgbClr val="FFFFFF"/>
          </a:solidFill>
          <a:ln w="9525">
            <a:solidFill>
              <a:schemeClr val="tx1"/>
            </a:solidFill>
            <a:miter lim="800000"/>
            <a:headEnd/>
            <a:tailEnd/>
          </a:ln>
          <a:effectLst/>
        </p:spPr>
        <p:txBody>
          <a:bodyPr wrap="none" lIns="133315" tIns="66657" rIns="133315" bIns="66657" anchor="ctr"/>
          <a:lstStyle/>
          <a:p>
            <a:pPr>
              <a:defRPr/>
            </a:pPr>
            <a:endParaRPr lang="en-US" sz="2300" dirty="0"/>
          </a:p>
        </p:txBody>
      </p:sp>
      <p:sp>
        <p:nvSpPr>
          <p:cNvPr id="86030" name="Text Box 14"/>
          <p:cNvSpPr txBox="1">
            <a:spLocks noChangeArrowheads="1"/>
          </p:cNvSpPr>
          <p:nvPr userDrawn="1"/>
        </p:nvSpPr>
        <p:spPr bwMode="auto">
          <a:xfrm>
            <a:off x="533404" y="25153765"/>
            <a:ext cx="2200275" cy="240655"/>
          </a:xfrm>
          <a:prstGeom prst="rect">
            <a:avLst/>
          </a:prstGeom>
          <a:noFill/>
          <a:ln w="9525">
            <a:noFill/>
            <a:miter lim="800000"/>
            <a:headEnd/>
            <a:tailEnd/>
          </a:ln>
          <a:effectLst/>
        </p:spPr>
        <p:txBody>
          <a:bodyPr lIns="76033" tIns="38011" rIns="76033" bIns="38011">
            <a:spAutoFit/>
          </a:bodyPr>
          <a:lstStyle/>
          <a:p>
            <a:pPr defTabSz="761463" eaLnBrk="0" hangingPunct="0">
              <a:lnSpc>
                <a:spcPct val="65000"/>
              </a:lnSpc>
              <a:spcBef>
                <a:spcPct val="50000"/>
              </a:spcBef>
              <a:defRPr/>
            </a:pPr>
            <a:r>
              <a:rPr lang="en-US" sz="400" b="1" dirty="0">
                <a:solidFill>
                  <a:schemeClr val="bg2"/>
                </a:solidFill>
                <a:latin typeface="Arial" charset="0"/>
              </a:rPr>
              <a:t>TEMPLATE DESIGN © 2008</a:t>
            </a:r>
          </a:p>
          <a:p>
            <a:pPr defTabSz="761463" eaLnBrk="0" hangingPunct="0">
              <a:lnSpc>
                <a:spcPct val="65000"/>
              </a:lnSpc>
              <a:spcBef>
                <a:spcPct val="50000"/>
              </a:spcBef>
              <a:defRPr/>
            </a:pPr>
            <a:r>
              <a:rPr lang="en-US" sz="700" b="1" dirty="0">
                <a:solidFill>
                  <a:schemeClr val="bg2"/>
                </a:solidFill>
                <a:latin typeface="Arial" charset="0"/>
              </a:rPr>
              <a:t>www.PosterPresentations.com</a:t>
            </a:r>
          </a:p>
        </p:txBody>
      </p:sp>
      <p:sp>
        <p:nvSpPr>
          <p:cNvPr id="1029" name="Rectangle 15"/>
          <p:cNvSpPr>
            <a:spLocks noGrp="1" noChangeArrowheads="1"/>
          </p:cNvSpPr>
          <p:nvPr>
            <p:ph type="title"/>
          </p:nvPr>
        </p:nvSpPr>
        <p:spPr bwMode="auto">
          <a:xfrm>
            <a:off x="840109" y="990249"/>
            <a:ext cx="36684585" cy="1713794"/>
          </a:xfrm>
          <a:prstGeom prst="rect">
            <a:avLst/>
          </a:prstGeom>
          <a:noFill/>
          <a:ln w="9525">
            <a:noFill/>
            <a:miter lim="800000"/>
            <a:headEnd/>
            <a:tailEnd/>
          </a:ln>
        </p:spPr>
        <p:txBody>
          <a:bodyPr vert="horz" wrap="square" lIns="76033" tIns="38011" rIns="76033" bIns="38011" numCol="1" anchor="ctr" anchorCtr="0" compatLnSpc="1">
            <a:prstTxWarp prst="textNoShape">
              <a:avLst/>
            </a:prstTxWarp>
          </a:bodyPr>
          <a:lstStyle/>
          <a:p>
            <a:pPr lvl="0"/>
            <a:r>
              <a:rPr lang="en-US" smtClean="0"/>
              <a:t>Click to edit Master title style</a:t>
            </a:r>
          </a:p>
        </p:txBody>
      </p:sp>
      <p:sp>
        <p:nvSpPr>
          <p:cNvPr id="1030" name="Rectangle 16"/>
          <p:cNvSpPr>
            <a:spLocks noGrp="1" noChangeArrowheads="1"/>
          </p:cNvSpPr>
          <p:nvPr>
            <p:ph type="body" idx="1"/>
          </p:nvPr>
        </p:nvSpPr>
        <p:spPr bwMode="auto">
          <a:xfrm>
            <a:off x="606748" y="4385734"/>
            <a:ext cx="8727755" cy="20661842"/>
          </a:xfrm>
          <a:prstGeom prst="rect">
            <a:avLst/>
          </a:prstGeom>
          <a:noFill/>
          <a:ln w="9525">
            <a:noFill/>
            <a:miter lim="800000"/>
            <a:headEnd/>
            <a:tailEnd/>
          </a:ln>
        </p:spPr>
        <p:txBody>
          <a:bodyPr vert="horz" wrap="square" lIns="380220" tIns="380220" rIns="380220" bIns="380220"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86041" name="Rectangle 25"/>
          <p:cNvSpPr>
            <a:spLocks noChangeArrowheads="1"/>
          </p:cNvSpPr>
          <p:nvPr userDrawn="1"/>
        </p:nvSpPr>
        <p:spPr bwMode="auto">
          <a:xfrm>
            <a:off x="0" y="0"/>
            <a:ext cx="38404800" cy="25603200"/>
          </a:xfrm>
          <a:prstGeom prst="rect">
            <a:avLst/>
          </a:prstGeom>
          <a:noFill/>
          <a:ln w="3175">
            <a:solidFill>
              <a:schemeClr val="tx2"/>
            </a:solidFill>
            <a:miter lim="800000"/>
            <a:headEnd/>
            <a:tailEnd/>
          </a:ln>
          <a:effectLst/>
        </p:spPr>
        <p:txBody>
          <a:bodyPr wrap="none" lIns="133315" tIns="66657" rIns="133315" bIns="66657" anchor="ctr"/>
          <a:lstStyle/>
          <a:p>
            <a:pPr>
              <a:defRPr/>
            </a:pPr>
            <a:endParaRPr lang="en-US" sz="2300" dirty="0"/>
          </a:p>
        </p:txBody>
      </p:sp>
      <p:sp>
        <p:nvSpPr>
          <p:cNvPr id="86048" name="Rectangle 32"/>
          <p:cNvSpPr>
            <a:spLocks noChangeArrowheads="1"/>
          </p:cNvSpPr>
          <p:nvPr userDrawn="1"/>
        </p:nvSpPr>
        <p:spPr bwMode="auto">
          <a:xfrm>
            <a:off x="10054594" y="4385734"/>
            <a:ext cx="8734425" cy="20661842"/>
          </a:xfrm>
          <a:prstGeom prst="rect">
            <a:avLst/>
          </a:prstGeom>
          <a:solidFill>
            <a:srgbClr val="FFFFFF"/>
          </a:solidFill>
          <a:ln w="9525">
            <a:solidFill>
              <a:schemeClr val="tx1"/>
            </a:solidFill>
            <a:miter lim="800000"/>
            <a:headEnd/>
            <a:tailEnd/>
          </a:ln>
          <a:effectLst/>
        </p:spPr>
        <p:txBody>
          <a:bodyPr wrap="none" lIns="133315" tIns="66657" rIns="133315" bIns="66657" anchor="ctr"/>
          <a:lstStyle/>
          <a:p>
            <a:pPr>
              <a:defRPr/>
            </a:pPr>
            <a:endParaRPr lang="en-US" sz="2300" dirty="0"/>
          </a:p>
        </p:txBody>
      </p:sp>
      <p:sp>
        <p:nvSpPr>
          <p:cNvPr id="86050" name="Rectangle 34"/>
          <p:cNvSpPr>
            <a:spLocks noChangeArrowheads="1"/>
          </p:cNvSpPr>
          <p:nvPr userDrawn="1"/>
        </p:nvSpPr>
        <p:spPr bwMode="auto">
          <a:xfrm>
            <a:off x="19489108" y="4385734"/>
            <a:ext cx="8734425" cy="20661842"/>
          </a:xfrm>
          <a:prstGeom prst="rect">
            <a:avLst/>
          </a:prstGeom>
          <a:solidFill>
            <a:srgbClr val="FFFFFF"/>
          </a:solidFill>
          <a:ln w="9525">
            <a:solidFill>
              <a:schemeClr val="tx1"/>
            </a:solidFill>
            <a:miter lim="800000"/>
            <a:headEnd/>
            <a:tailEnd/>
          </a:ln>
          <a:effectLst/>
        </p:spPr>
        <p:txBody>
          <a:bodyPr wrap="none" lIns="133315" tIns="66657" rIns="133315" bIns="66657" anchor="ctr"/>
          <a:lstStyle/>
          <a:p>
            <a:pPr>
              <a:defRPr/>
            </a:pPr>
            <a:endParaRPr lang="en-US" sz="2300" dirty="0"/>
          </a:p>
        </p:txBody>
      </p:sp>
      <p:sp>
        <p:nvSpPr>
          <p:cNvPr id="86051" name="Rectangle 35"/>
          <p:cNvSpPr>
            <a:spLocks noChangeArrowheads="1"/>
          </p:cNvSpPr>
          <p:nvPr userDrawn="1"/>
        </p:nvSpPr>
        <p:spPr bwMode="auto">
          <a:xfrm>
            <a:off x="28943623" y="4385734"/>
            <a:ext cx="8734425" cy="20661842"/>
          </a:xfrm>
          <a:prstGeom prst="rect">
            <a:avLst/>
          </a:prstGeom>
          <a:solidFill>
            <a:srgbClr val="FFFFFF"/>
          </a:solidFill>
          <a:ln w="9525">
            <a:solidFill>
              <a:schemeClr val="tx1"/>
            </a:solidFill>
            <a:miter lim="800000"/>
            <a:headEnd/>
            <a:tailEnd/>
          </a:ln>
          <a:effectLst/>
        </p:spPr>
        <p:txBody>
          <a:bodyPr wrap="none" lIns="133315" tIns="66657" rIns="133315" bIns="66657" anchor="ctr"/>
          <a:lstStyle/>
          <a:p>
            <a:pPr>
              <a:defRPr/>
            </a:pPr>
            <a:endParaRPr lang="en-US" sz="2300" dirty="0"/>
          </a:p>
        </p:txBody>
      </p:sp>
      <p:sp>
        <p:nvSpPr>
          <p:cNvPr id="86053" name="Line 37"/>
          <p:cNvSpPr>
            <a:spLocks noChangeShapeType="1"/>
          </p:cNvSpPr>
          <p:nvPr userDrawn="1"/>
        </p:nvSpPr>
        <p:spPr bwMode="auto">
          <a:xfrm>
            <a:off x="0" y="3733800"/>
            <a:ext cx="38404800" cy="0"/>
          </a:xfrm>
          <a:prstGeom prst="line">
            <a:avLst/>
          </a:prstGeom>
          <a:noFill/>
          <a:ln w="76200">
            <a:solidFill>
              <a:srgbClr val="FF9900"/>
            </a:solidFill>
            <a:round/>
            <a:headEnd/>
            <a:tailEnd/>
          </a:ln>
          <a:effectLst/>
        </p:spPr>
        <p:txBody>
          <a:bodyPr lIns="133315" tIns="66657" rIns="133315" bIns="66657"/>
          <a:lstStyle/>
          <a:p>
            <a:pPr>
              <a:defRPr/>
            </a:pPr>
            <a:endParaRPr lang="en-US" sz="2300" dirty="0"/>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defTabSz="761463" rtl="0" eaLnBrk="0" fontAlgn="base" hangingPunct="0">
        <a:spcBef>
          <a:spcPct val="0"/>
        </a:spcBef>
        <a:spcAft>
          <a:spcPct val="0"/>
        </a:spcAft>
        <a:defRPr sz="7100">
          <a:solidFill>
            <a:srgbClr val="FFFFFF"/>
          </a:solidFill>
          <a:latin typeface="+mj-lt"/>
          <a:ea typeface="+mj-ea"/>
          <a:cs typeface="+mj-cs"/>
        </a:defRPr>
      </a:lvl1pPr>
      <a:lvl2pPr algn="ctr" defTabSz="761463" rtl="0" eaLnBrk="0" fontAlgn="base" hangingPunct="0">
        <a:spcBef>
          <a:spcPct val="0"/>
        </a:spcBef>
        <a:spcAft>
          <a:spcPct val="0"/>
        </a:spcAft>
        <a:defRPr sz="7100">
          <a:solidFill>
            <a:srgbClr val="FFFFFF"/>
          </a:solidFill>
          <a:latin typeface="Arial Black" pitchFamily="34" charset="0"/>
        </a:defRPr>
      </a:lvl2pPr>
      <a:lvl3pPr algn="ctr" defTabSz="761463" rtl="0" eaLnBrk="0" fontAlgn="base" hangingPunct="0">
        <a:spcBef>
          <a:spcPct val="0"/>
        </a:spcBef>
        <a:spcAft>
          <a:spcPct val="0"/>
        </a:spcAft>
        <a:defRPr sz="7100">
          <a:solidFill>
            <a:srgbClr val="FFFFFF"/>
          </a:solidFill>
          <a:latin typeface="Arial Black" pitchFamily="34" charset="0"/>
        </a:defRPr>
      </a:lvl3pPr>
      <a:lvl4pPr algn="ctr" defTabSz="761463" rtl="0" eaLnBrk="0" fontAlgn="base" hangingPunct="0">
        <a:spcBef>
          <a:spcPct val="0"/>
        </a:spcBef>
        <a:spcAft>
          <a:spcPct val="0"/>
        </a:spcAft>
        <a:defRPr sz="7100">
          <a:solidFill>
            <a:srgbClr val="FFFFFF"/>
          </a:solidFill>
          <a:latin typeface="Arial Black" pitchFamily="34" charset="0"/>
        </a:defRPr>
      </a:lvl4pPr>
      <a:lvl5pPr algn="ctr" defTabSz="761463" rtl="0" eaLnBrk="0" fontAlgn="base" hangingPunct="0">
        <a:spcBef>
          <a:spcPct val="0"/>
        </a:spcBef>
        <a:spcAft>
          <a:spcPct val="0"/>
        </a:spcAft>
        <a:defRPr sz="7100">
          <a:solidFill>
            <a:srgbClr val="FFFFFF"/>
          </a:solidFill>
          <a:latin typeface="Arial Black" pitchFamily="34" charset="0"/>
        </a:defRPr>
      </a:lvl5pPr>
      <a:lvl6pPr marL="666567" algn="ctr" defTabSz="761463" rtl="0" fontAlgn="base">
        <a:spcBef>
          <a:spcPct val="0"/>
        </a:spcBef>
        <a:spcAft>
          <a:spcPct val="0"/>
        </a:spcAft>
        <a:defRPr sz="7100">
          <a:solidFill>
            <a:srgbClr val="FFFFFF"/>
          </a:solidFill>
          <a:latin typeface="Arial Black" pitchFamily="34" charset="0"/>
        </a:defRPr>
      </a:lvl6pPr>
      <a:lvl7pPr marL="1333137" algn="ctr" defTabSz="761463" rtl="0" fontAlgn="base">
        <a:spcBef>
          <a:spcPct val="0"/>
        </a:spcBef>
        <a:spcAft>
          <a:spcPct val="0"/>
        </a:spcAft>
        <a:defRPr sz="7100">
          <a:solidFill>
            <a:srgbClr val="FFFFFF"/>
          </a:solidFill>
          <a:latin typeface="Arial Black" pitchFamily="34" charset="0"/>
        </a:defRPr>
      </a:lvl7pPr>
      <a:lvl8pPr marL="1999704" algn="ctr" defTabSz="761463" rtl="0" fontAlgn="base">
        <a:spcBef>
          <a:spcPct val="0"/>
        </a:spcBef>
        <a:spcAft>
          <a:spcPct val="0"/>
        </a:spcAft>
        <a:defRPr sz="7100">
          <a:solidFill>
            <a:srgbClr val="FFFFFF"/>
          </a:solidFill>
          <a:latin typeface="Arial Black" pitchFamily="34" charset="0"/>
        </a:defRPr>
      </a:lvl8pPr>
      <a:lvl9pPr marL="2666276" algn="ctr" defTabSz="761463" rtl="0" fontAlgn="base">
        <a:spcBef>
          <a:spcPct val="0"/>
        </a:spcBef>
        <a:spcAft>
          <a:spcPct val="0"/>
        </a:spcAft>
        <a:defRPr sz="7100">
          <a:solidFill>
            <a:srgbClr val="FFFFFF"/>
          </a:solidFill>
          <a:latin typeface="Arial Black" pitchFamily="34" charset="0"/>
        </a:defRPr>
      </a:lvl9pPr>
    </p:titleStyle>
    <p:bodyStyle>
      <a:lvl1pPr marL="284679" indent="-284679" algn="l" defTabSz="761463" rtl="0" eaLnBrk="0" fontAlgn="base" hangingPunct="0">
        <a:spcBef>
          <a:spcPct val="20000"/>
        </a:spcBef>
        <a:spcAft>
          <a:spcPct val="0"/>
        </a:spcAft>
        <a:buChar char="•"/>
        <a:defRPr sz="2300">
          <a:solidFill>
            <a:schemeClr val="tx1"/>
          </a:solidFill>
          <a:latin typeface="+mn-lt"/>
          <a:ea typeface="+mn-ea"/>
          <a:cs typeface="+mn-cs"/>
        </a:defRPr>
      </a:lvl1pPr>
      <a:lvl2pPr marL="615649" indent="-233761" algn="l" defTabSz="761463" rtl="0" eaLnBrk="0" fontAlgn="base" hangingPunct="0">
        <a:spcBef>
          <a:spcPct val="20000"/>
        </a:spcBef>
        <a:spcAft>
          <a:spcPct val="0"/>
        </a:spcAft>
        <a:buChar char="–"/>
        <a:defRPr sz="2300">
          <a:solidFill>
            <a:schemeClr val="tx1"/>
          </a:solidFill>
          <a:latin typeface="+mn-lt"/>
        </a:defRPr>
      </a:lvl2pPr>
      <a:lvl3pPr marL="951251" indent="-189788" algn="l" defTabSz="761463" rtl="0" eaLnBrk="0" fontAlgn="base" hangingPunct="0">
        <a:spcBef>
          <a:spcPct val="20000"/>
        </a:spcBef>
        <a:spcAft>
          <a:spcPct val="0"/>
        </a:spcAft>
        <a:buChar char="•"/>
        <a:defRPr sz="2000">
          <a:solidFill>
            <a:schemeClr val="tx1"/>
          </a:solidFill>
          <a:latin typeface="+mn-lt"/>
        </a:defRPr>
      </a:lvl3pPr>
      <a:lvl4pPr marL="1333137" indent="-189788" algn="l" defTabSz="761463" rtl="0" eaLnBrk="0" fontAlgn="base" hangingPunct="0">
        <a:spcBef>
          <a:spcPct val="20000"/>
        </a:spcBef>
        <a:spcAft>
          <a:spcPct val="0"/>
        </a:spcAft>
        <a:buChar char="–"/>
        <a:defRPr sz="1600">
          <a:solidFill>
            <a:schemeClr val="tx1"/>
          </a:solidFill>
          <a:latin typeface="+mn-lt"/>
        </a:defRPr>
      </a:lvl4pPr>
      <a:lvl5pPr marL="1715025" indent="-192103" algn="l" defTabSz="761463" rtl="0" eaLnBrk="0" fontAlgn="base" hangingPunct="0">
        <a:spcBef>
          <a:spcPct val="20000"/>
        </a:spcBef>
        <a:spcAft>
          <a:spcPct val="0"/>
        </a:spcAft>
        <a:buChar char="»"/>
        <a:defRPr sz="1600">
          <a:solidFill>
            <a:schemeClr val="tx1"/>
          </a:solidFill>
          <a:latin typeface="+mn-lt"/>
        </a:defRPr>
      </a:lvl5pPr>
      <a:lvl6pPr marL="2381596" indent="-192103" algn="l" defTabSz="761463" rtl="0" fontAlgn="base">
        <a:spcBef>
          <a:spcPct val="20000"/>
        </a:spcBef>
        <a:spcAft>
          <a:spcPct val="0"/>
        </a:spcAft>
        <a:buChar char="»"/>
        <a:defRPr sz="1600">
          <a:solidFill>
            <a:schemeClr val="tx1"/>
          </a:solidFill>
          <a:latin typeface="+mn-lt"/>
        </a:defRPr>
      </a:lvl6pPr>
      <a:lvl7pPr marL="3048163" indent="-192103" algn="l" defTabSz="761463" rtl="0" fontAlgn="base">
        <a:spcBef>
          <a:spcPct val="20000"/>
        </a:spcBef>
        <a:spcAft>
          <a:spcPct val="0"/>
        </a:spcAft>
        <a:buChar char="»"/>
        <a:defRPr sz="1600">
          <a:solidFill>
            <a:schemeClr val="tx1"/>
          </a:solidFill>
          <a:latin typeface="+mn-lt"/>
        </a:defRPr>
      </a:lvl7pPr>
      <a:lvl8pPr marL="3714729" indent="-192103" algn="l" defTabSz="761463" rtl="0" fontAlgn="base">
        <a:spcBef>
          <a:spcPct val="20000"/>
        </a:spcBef>
        <a:spcAft>
          <a:spcPct val="0"/>
        </a:spcAft>
        <a:buChar char="»"/>
        <a:defRPr sz="1600">
          <a:solidFill>
            <a:schemeClr val="tx1"/>
          </a:solidFill>
          <a:latin typeface="+mn-lt"/>
        </a:defRPr>
      </a:lvl8pPr>
      <a:lvl9pPr marL="4381300" indent="-192103" algn="l" defTabSz="761463" rtl="0" fontAlgn="base">
        <a:spcBef>
          <a:spcPct val="20000"/>
        </a:spcBef>
        <a:spcAft>
          <a:spcPct val="0"/>
        </a:spcAft>
        <a:buChar char="»"/>
        <a:defRPr sz="1600">
          <a:solidFill>
            <a:schemeClr val="tx1"/>
          </a:solidFill>
          <a:latin typeface="+mn-lt"/>
        </a:defRPr>
      </a:lvl9pPr>
    </p:bodyStyle>
    <p:otherStyle>
      <a:defPPr>
        <a:defRPr lang="en-US"/>
      </a:defPPr>
      <a:lvl1pPr marL="0" algn="l" defTabSz="1333137" rtl="0" eaLnBrk="1" latinLnBrk="0" hangingPunct="1">
        <a:defRPr sz="2800" kern="1200">
          <a:solidFill>
            <a:schemeClr val="tx1"/>
          </a:solidFill>
          <a:latin typeface="+mn-lt"/>
          <a:ea typeface="+mn-ea"/>
          <a:cs typeface="+mn-cs"/>
        </a:defRPr>
      </a:lvl1pPr>
      <a:lvl2pPr marL="666567" algn="l" defTabSz="1333137" rtl="0" eaLnBrk="1" latinLnBrk="0" hangingPunct="1">
        <a:defRPr sz="2800" kern="1200">
          <a:solidFill>
            <a:schemeClr val="tx1"/>
          </a:solidFill>
          <a:latin typeface="+mn-lt"/>
          <a:ea typeface="+mn-ea"/>
          <a:cs typeface="+mn-cs"/>
        </a:defRPr>
      </a:lvl2pPr>
      <a:lvl3pPr marL="1333137" algn="l" defTabSz="1333137" rtl="0" eaLnBrk="1" latinLnBrk="0" hangingPunct="1">
        <a:defRPr sz="2800" kern="1200">
          <a:solidFill>
            <a:schemeClr val="tx1"/>
          </a:solidFill>
          <a:latin typeface="+mn-lt"/>
          <a:ea typeface="+mn-ea"/>
          <a:cs typeface="+mn-cs"/>
        </a:defRPr>
      </a:lvl3pPr>
      <a:lvl4pPr marL="1999704" algn="l" defTabSz="1333137" rtl="0" eaLnBrk="1" latinLnBrk="0" hangingPunct="1">
        <a:defRPr sz="2800" kern="1200">
          <a:solidFill>
            <a:schemeClr val="tx1"/>
          </a:solidFill>
          <a:latin typeface="+mn-lt"/>
          <a:ea typeface="+mn-ea"/>
          <a:cs typeface="+mn-cs"/>
        </a:defRPr>
      </a:lvl4pPr>
      <a:lvl5pPr marL="2666276" algn="l" defTabSz="1333137" rtl="0" eaLnBrk="1" latinLnBrk="0" hangingPunct="1">
        <a:defRPr sz="2800" kern="1200">
          <a:solidFill>
            <a:schemeClr val="tx1"/>
          </a:solidFill>
          <a:latin typeface="+mn-lt"/>
          <a:ea typeface="+mn-ea"/>
          <a:cs typeface="+mn-cs"/>
        </a:defRPr>
      </a:lvl5pPr>
      <a:lvl6pPr marL="3332843" algn="l" defTabSz="1333137" rtl="0" eaLnBrk="1" latinLnBrk="0" hangingPunct="1">
        <a:defRPr sz="2800" kern="1200">
          <a:solidFill>
            <a:schemeClr val="tx1"/>
          </a:solidFill>
          <a:latin typeface="+mn-lt"/>
          <a:ea typeface="+mn-ea"/>
          <a:cs typeface="+mn-cs"/>
        </a:defRPr>
      </a:lvl6pPr>
      <a:lvl7pPr marL="3999410" algn="l" defTabSz="1333137" rtl="0" eaLnBrk="1" latinLnBrk="0" hangingPunct="1">
        <a:defRPr sz="2800" kern="1200">
          <a:solidFill>
            <a:schemeClr val="tx1"/>
          </a:solidFill>
          <a:latin typeface="+mn-lt"/>
          <a:ea typeface="+mn-ea"/>
          <a:cs typeface="+mn-cs"/>
        </a:defRPr>
      </a:lvl7pPr>
      <a:lvl8pPr marL="4665980" algn="l" defTabSz="1333137" rtl="0" eaLnBrk="1" latinLnBrk="0" hangingPunct="1">
        <a:defRPr sz="2800" kern="1200">
          <a:solidFill>
            <a:schemeClr val="tx1"/>
          </a:solidFill>
          <a:latin typeface="+mn-lt"/>
          <a:ea typeface="+mn-ea"/>
          <a:cs typeface="+mn-cs"/>
        </a:defRPr>
      </a:lvl8pPr>
      <a:lvl9pPr marL="5332547" algn="l" defTabSz="1333137" rtl="0" eaLnBrk="1" latinLnBrk="0" hangingPunct="1">
        <a:defRPr sz="2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0226" name="Rectangle 2"/>
          <p:cNvSpPr>
            <a:spLocks noChangeArrowheads="1"/>
          </p:cNvSpPr>
          <p:nvPr userDrawn="1"/>
        </p:nvSpPr>
        <p:spPr bwMode="auto">
          <a:xfrm>
            <a:off x="0" y="2"/>
            <a:ext cx="38404800" cy="3733800"/>
          </a:xfrm>
          <a:prstGeom prst="rect">
            <a:avLst/>
          </a:prstGeom>
          <a:solidFill>
            <a:schemeClr val="accent1"/>
          </a:solidFill>
          <a:ln w="9525">
            <a:solidFill>
              <a:schemeClr val="tx1"/>
            </a:solidFill>
            <a:miter lim="800000"/>
            <a:headEnd/>
            <a:tailEnd/>
          </a:ln>
          <a:effectLst/>
        </p:spPr>
        <p:txBody>
          <a:bodyPr wrap="none" lIns="133315" tIns="66657" rIns="133315" bIns="66657" anchor="ctr"/>
          <a:lstStyle/>
          <a:p>
            <a:pPr>
              <a:defRPr/>
            </a:pPr>
            <a:endParaRPr lang="en-US" sz="2300" dirty="0"/>
          </a:p>
        </p:txBody>
      </p:sp>
      <p:sp>
        <p:nvSpPr>
          <p:cNvPr id="180227" name="Rectangle 3"/>
          <p:cNvSpPr>
            <a:spLocks noChangeArrowheads="1"/>
          </p:cNvSpPr>
          <p:nvPr userDrawn="1"/>
        </p:nvSpPr>
        <p:spPr bwMode="auto">
          <a:xfrm>
            <a:off x="606748" y="4385734"/>
            <a:ext cx="8727755" cy="20661842"/>
          </a:xfrm>
          <a:prstGeom prst="rect">
            <a:avLst/>
          </a:prstGeom>
          <a:solidFill>
            <a:schemeClr val="accent1"/>
          </a:solidFill>
          <a:ln w="9525">
            <a:solidFill>
              <a:schemeClr val="tx1"/>
            </a:solidFill>
            <a:miter lim="800000"/>
            <a:headEnd/>
            <a:tailEnd/>
          </a:ln>
          <a:effectLst/>
        </p:spPr>
        <p:txBody>
          <a:bodyPr wrap="none" lIns="133315" tIns="66657" rIns="133315" bIns="66657" anchor="ctr"/>
          <a:lstStyle/>
          <a:p>
            <a:pPr>
              <a:defRPr/>
            </a:pPr>
            <a:endParaRPr lang="en-US" sz="2300" dirty="0"/>
          </a:p>
        </p:txBody>
      </p:sp>
      <p:sp>
        <p:nvSpPr>
          <p:cNvPr id="180228" name="Rectangle 4"/>
          <p:cNvSpPr>
            <a:spLocks noChangeArrowheads="1"/>
          </p:cNvSpPr>
          <p:nvPr userDrawn="1"/>
        </p:nvSpPr>
        <p:spPr bwMode="auto">
          <a:xfrm>
            <a:off x="0" y="3733800"/>
            <a:ext cx="38404800" cy="101248"/>
          </a:xfrm>
          <a:prstGeom prst="rect">
            <a:avLst/>
          </a:prstGeom>
          <a:solidFill>
            <a:srgbClr val="660000"/>
          </a:solidFill>
          <a:ln w="9525">
            <a:noFill/>
            <a:miter lim="800000"/>
            <a:headEnd/>
            <a:tailEnd/>
          </a:ln>
          <a:effectLst/>
        </p:spPr>
        <p:txBody>
          <a:bodyPr wrap="none" lIns="133315" tIns="66657" rIns="133315" bIns="66657" anchor="ctr"/>
          <a:lstStyle/>
          <a:p>
            <a:pPr>
              <a:defRPr/>
            </a:pPr>
            <a:endParaRPr lang="en-US" sz="2300" dirty="0"/>
          </a:p>
        </p:txBody>
      </p:sp>
      <p:sp>
        <p:nvSpPr>
          <p:cNvPr id="180229" name="Text Box 5"/>
          <p:cNvSpPr txBox="1">
            <a:spLocks noChangeArrowheads="1"/>
          </p:cNvSpPr>
          <p:nvPr userDrawn="1"/>
        </p:nvSpPr>
        <p:spPr bwMode="auto">
          <a:xfrm>
            <a:off x="533404" y="25235256"/>
            <a:ext cx="2200275" cy="240655"/>
          </a:xfrm>
          <a:prstGeom prst="rect">
            <a:avLst/>
          </a:prstGeom>
          <a:noFill/>
          <a:ln w="9525">
            <a:noFill/>
            <a:miter lim="800000"/>
            <a:headEnd/>
            <a:tailEnd/>
          </a:ln>
          <a:effectLst/>
        </p:spPr>
        <p:txBody>
          <a:bodyPr lIns="76033" tIns="38011" rIns="76033" bIns="38011">
            <a:spAutoFit/>
          </a:bodyPr>
          <a:lstStyle/>
          <a:p>
            <a:pPr defTabSz="761463" eaLnBrk="0" hangingPunct="0">
              <a:lnSpc>
                <a:spcPct val="65000"/>
              </a:lnSpc>
              <a:spcBef>
                <a:spcPct val="50000"/>
              </a:spcBef>
              <a:defRPr/>
            </a:pPr>
            <a:r>
              <a:rPr lang="en-US" sz="400" b="1" dirty="0">
                <a:solidFill>
                  <a:schemeClr val="bg2"/>
                </a:solidFill>
                <a:latin typeface="Arial" charset="0"/>
              </a:rPr>
              <a:t>POSTER TEMPLATE BY:</a:t>
            </a:r>
          </a:p>
          <a:p>
            <a:pPr defTabSz="761463" eaLnBrk="0" hangingPunct="0">
              <a:lnSpc>
                <a:spcPct val="65000"/>
              </a:lnSpc>
              <a:spcBef>
                <a:spcPct val="50000"/>
              </a:spcBef>
              <a:defRPr/>
            </a:pPr>
            <a:r>
              <a:rPr lang="en-US" sz="700" b="1" dirty="0">
                <a:solidFill>
                  <a:schemeClr val="bg2"/>
                </a:solidFill>
                <a:latin typeface="Arial" charset="0"/>
              </a:rPr>
              <a:t>www.PosterPresentations.com</a:t>
            </a:r>
          </a:p>
        </p:txBody>
      </p:sp>
      <p:sp>
        <p:nvSpPr>
          <p:cNvPr id="2054" name="Rectangle 6"/>
          <p:cNvSpPr>
            <a:spLocks noGrp="1" noChangeArrowheads="1"/>
          </p:cNvSpPr>
          <p:nvPr>
            <p:ph type="title"/>
          </p:nvPr>
        </p:nvSpPr>
        <p:spPr bwMode="auto">
          <a:xfrm>
            <a:off x="840109" y="990249"/>
            <a:ext cx="36684585" cy="1713794"/>
          </a:xfrm>
          <a:prstGeom prst="rect">
            <a:avLst/>
          </a:prstGeom>
          <a:noFill/>
          <a:ln w="9525">
            <a:noFill/>
            <a:miter lim="800000"/>
            <a:headEnd/>
            <a:tailEnd/>
          </a:ln>
        </p:spPr>
        <p:txBody>
          <a:bodyPr vert="horz" wrap="square" lIns="76033" tIns="38011" rIns="76033" bIns="38011" numCol="1" anchor="ctr" anchorCtr="0" compatLnSpc="1">
            <a:prstTxWarp prst="textNoShape">
              <a:avLst/>
            </a:prstTxWarp>
          </a:bodyPr>
          <a:lstStyle/>
          <a:p>
            <a:pPr lvl="0"/>
            <a:r>
              <a:rPr lang="en-US" smtClean="0"/>
              <a:t>Click to edit Master title style</a:t>
            </a:r>
          </a:p>
        </p:txBody>
      </p:sp>
      <p:sp>
        <p:nvSpPr>
          <p:cNvPr id="2055" name="Rectangle 7"/>
          <p:cNvSpPr>
            <a:spLocks noGrp="1" noChangeArrowheads="1"/>
          </p:cNvSpPr>
          <p:nvPr>
            <p:ph type="body" idx="1"/>
          </p:nvPr>
        </p:nvSpPr>
        <p:spPr bwMode="auto">
          <a:xfrm>
            <a:off x="606748" y="4385734"/>
            <a:ext cx="8727755" cy="20661842"/>
          </a:xfrm>
          <a:prstGeom prst="rect">
            <a:avLst/>
          </a:prstGeom>
          <a:noFill/>
          <a:ln w="9525">
            <a:noFill/>
            <a:miter lim="800000"/>
            <a:headEnd/>
            <a:tailEnd/>
          </a:ln>
        </p:spPr>
        <p:txBody>
          <a:bodyPr vert="horz" wrap="square" lIns="380220" tIns="380220" rIns="380220" bIns="380220"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180232" name="Rectangle 8"/>
          <p:cNvSpPr>
            <a:spLocks noChangeArrowheads="1"/>
          </p:cNvSpPr>
          <p:nvPr userDrawn="1"/>
        </p:nvSpPr>
        <p:spPr bwMode="auto">
          <a:xfrm>
            <a:off x="0" y="0"/>
            <a:ext cx="38404800" cy="25603200"/>
          </a:xfrm>
          <a:prstGeom prst="rect">
            <a:avLst/>
          </a:prstGeom>
          <a:noFill/>
          <a:ln w="3175">
            <a:solidFill>
              <a:schemeClr val="tx2"/>
            </a:solidFill>
            <a:miter lim="800000"/>
            <a:headEnd/>
            <a:tailEnd/>
          </a:ln>
          <a:effectLst/>
        </p:spPr>
        <p:txBody>
          <a:bodyPr wrap="none" lIns="133315" tIns="66657" rIns="133315" bIns="66657" anchor="ctr"/>
          <a:lstStyle/>
          <a:p>
            <a:pPr>
              <a:defRPr/>
            </a:pPr>
            <a:endParaRPr lang="en-US" sz="2300" dirty="0"/>
          </a:p>
        </p:txBody>
      </p:sp>
      <p:sp>
        <p:nvSpPr>
          <p:cNvPr id="180233" name="Rectangle 9"/>
          <p:cNvSpPr>
            <a:spLocks noChangeArrowheads="1"/>
          </p:cNvSpPr>
          <p:nvPr userDrawn="1"/>
        </p:nvSpPr>
        <p:spPr bwMode="auto">
          <a:xfrm>
            <a:off x="10054590" y="4385734"/>
            <a:ext cx="18168940" cy="20661842"/>
          </a:xfrm>
          <a:prstGeom prst="rect">
            <a:avLst/>
          </a:prstGeom>
          <a:solidFill>
            <a:schemeClr val="accent1"/>
          </a:solidFill>
          <a:ln w="9525">
            <a:solidFill>
              <a:schemeClr val="tx1"/>
            </a:solidFill>
            <a:miter lim="800000"/>
            <a:headEnd/>
            <a:tailEnd/>
          </a:ln>
          <a:effectLst/>
        </p:spPr>
        <p:txBody>
          <a:bodyPr wrap="none" lIns="133315" tIns="66657" rIns="133315" bIns="66657" anchor="ctr"/>
          <a:lstStyle/>
          <a:p>
            <a:pPr>
              <a:defRPr/>
            </a:pPr>
            <a:endParaRPr lang="en-US" sz="2300" dirty="0"/>
          </a:p>
        </p:txBody>
      </p:sp>
      <p:sp>
        <p:nvSpPr>
          <p:cNvPr id="180235" name="Rectangle 11"/>
          <p:cNvSpPr>
            <a:spLocks noChangeArrowheads="1"/>
          </p:cNvSpPr>
          <p:nvPr userDrawn="1"/>
        </p:nvSpPr>
        <p:spPr bwMode="auto">
          <a:xfrm>
            <a:off x="28943623" y="4385734"/>
            <a:ext cx="8734425" cy="20661842"/>
          </a:xfrm>
          <a:prstGeom prst="rect">
            <a:avLst/>
          </a:prstGeom>
          <a:solidFill>
            <a:schemeClr val="accent1"/>
          </a:solidFill>
          <a:ln w="9525">
            <a:solidFill>
              <a:schemeClr val="tx1"/>
            </a:solidFill>
            <a:miter lim="800000"/>
            <a:headEnd/>
            <a:tailEnd/>
          </a:ln>
          <a:effectLst/>
        </p:spPr>
        <p:txBody>
          <a:bodyPr wrap="none" lIns="133315" tIns="66657" rIns="133315" bIns="66657" anchor="ctr"/>
          <a:lstStyle/>
          <a:p>
            <a:pPr>
              <a:defRPr/>
            </a:pPr>
            <a:endParaRPr lang="en-US" sz="2300" dirty="0"/>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761463" rtl="0" eaLnBrk="0" fontAlgn="base" hangingPunct="0">
        <a:spcBef>
          <a:spcPct val="0"/>
        </a:spcBef>
        <a:spcAft>
          <a:spcPct val="0"/>
        </a:spcAft>
        <a:defRPr sz="7100">
          <a:solidFill>
            <a:schemeClr val="tx2"/>
          </a:solidFill>
          <a:latin typeface="+mj-lt"/>
          <a:ea typeface="+mj-ea"/>
          <a:cs typeface="+mj-cs"/>
        </a:defRPr>
      </a:lvl1pPr>
      <a:lvl2pPr algn="ctr" defTabSz="761463" rtl="0" eaLnBrk="0" fontAlgn="base" hangingPunct="0">
        <a:spcBef>
          <a:spcPct val="0"/>
        </a:spcBef>
        <a:spcAft>
          <a:spcPct val="0"/>
        </a:spcAft>
        <a:defRPr sz="7100">
          <a:solidFill>
            <a:schemeClr val="tx2"/>
          </a:solidFill>
          <a:latin typeface="Arial Black" pitchFamily="34" charset="0"/>
        </a:defRPr>
      </a:lvl2pPr>
      <a:lvl3pPr algn="ctr" defTabSz="761463" rtl="0" eaLnBrk="0" fontAlgn="base" hangingPunct="0">
        <a:spcBef>
          <a:spcPct val="0"/>
        </a:spcBef>
        <a:spcAft>
          <a:spcPct val="0"/>
        </a:spcAft>
        <a:defRPr sz="7100">
          <a:solidFill>
            <a:schemeClr val="tx2"/>
          </a:solidFill>
          <a:latin typeface="Arial Black" pitchFamily="34" charset="0"/>
        </a:defRPr>
      </a:lvl3pPr>
      <a:lvl4pPr algn="ctr" defTabSz="761463" rtl="0" eaLnBrk="0" fontAlgn="base" hangingPunct="0">
        <a:spcBef>
          <a:spcPct val="0"/>
        </a:spcBef>
        <a:spcAft>
          <a:spcPct val="0"/>
        </a:spcAft>
        <a:defRPr sz="7100">
          <a:solidFill>
            <a:schemeClr val="tx2"/>
          </a:solidFill>
          <a:latin typeface="Arial Black" pitchFamily="34" charset="0"/>
        </a:defRPr>
      </a:lvl4pPr>
      <a:lvl5pPr algn="ctr" defTabSz="761463" rtl="0" eaLnBrk="0" fontAlgn="base" hangingPunct="0">
        <a:spcBef>
          <a:spcPct val="0"/>
        </a:spcBef>
        <a:spcAft>
          <a:spcPct val="0"/>
        </a:spcAft>
        <a:defRPr sz="7100">
          <a:solidFill>
            <a:schemeClr val="tx2"/>
          </a:solidFill>
          <a:latin typeface="Arial Black" pitchFamily="34" charset="0"/>
        </a:defRPr>
      </a:lvl5pPr>
      <a:lvl6pPr marL="666567" algn="ctr" defTabSz="761463" rtl="0" fontAlgn="base">
        <a:spcBef>
          <a:spcPct val="0"/>
        </a:spcBef>
        <a:spcAft>
          <a:spcPct val="0"/>
        </a:spcAft>
        <a:defRPr sz="7100">
          <a:solidFill>
            <a:schemeClr val="tx2"/>
          </a:solidFill>
          <a:latin typeface="Arial Black" pitchFamily="34" charset="0"/>
        </a:defRPr>
      </a:lvl6pPr>
      <a:lvl7pPr marL="1333137" algn="ctr" defTabSz="761463" rtl="0" fontAlgn="base">
        <a:spcBef>
          <a:spcPct val="0"/>
        </a:spcBef>
        <a:spcAft>
          <a:spcPct val="0"/>
        </a:spcAft>
        <a:defRPr sz="7100">
          <a:solidFill>
            <a:schemeClr val="tx2"/>
          </a:solidFill>
          <a:latin typeface="Arial Black" pitchFamily="34" charset="0"/>
        </a:defRPr>
      </a:lvl7pPr>
      <a:lvl8pPr marL="1999704" algn="ctr" defTabSz="761463" rtl="0" fontAlgn="base">
        <a:spcBef>
          <a:spcPct val="0"/>
        </a:spcBef>
        <a:spcAft>
          <a:spcPct val="0"/>
        </a:spcAft>
        <a:defRPr sz="7100">
          <a:solidFill>
            <a:schemeClr val="tx2"/>
          </a:solidFill>
          <a:latin typeface="Arial Black" pitchFamily="34" charset="0"/>
        </a:defRPr>
      </a:lvl8pPr>
      <a:lvl9pPr marL="2666276" algn="ctr" defTabSz="761463" rtl="0" fontAlgn="base">
        <a:spcBef>
          <a:spcPct val="0"/>
        </a:spcBef>
        <a:spcAft>
          <a:spcPct val="0"/>
        </a:spcAft>
        <a:defRPr sz="7100">
          <a:solidFill>
            <a:schemeClr val="tx2"/>
          </a:solidFill>
          <a:latin typeface="Arial Black" pitchFamily="34" charset="0"/>
        </a:defRPr>
      </a:lvl9pPr>
    </p:titleStyle>
    <p:bodyStyle>
      <a:lvl1pPr marL="284679" indent="-284679" algn="l" defTabSz="761463" rtl="0" eaLnBrk="0" fontAlgn="base" hangingPunct="0">
        <a:spcBef>
          <a:spcPct val="20000"/>
        </a:spcBef>
        <a:spcAft>
          <a:spcPct val="0"/>
        </a:spcAft>
        <a:buChar char="•"/>
        <a:defRPr sz="2300">
          <a:solidFill>
            <a:schemeClr val="tx1"/>
          </a:solidFill>
          <a:latin typeface="+mn-lt"/>
          <a:ea typeface="+mn-ea"/>
          <a:cs typeface="+mn-cs"/>
        </a:defRPr>
      </a:lvl1pPr>
      <a:lvl2pPr marL="615649" indent="-233761" algn="l" defTabSz="761463" rtl="0" eaLnBrk="0" fontAlgn="base" hangingPunct="0">
        <a:spcBef>
          <a:spcPct val="20000"/>
        </a:spcBef>
        <a:spcAft>
          <a:spcPct val="0"/>
        </a:spcAft>
        <a:buChar char="–"/>
        <a:defRPr sz="2300">
          <a:solidFill>
            <a:schemeClr val="tx1"/>
          </a:solidFill>
          <a:latin typeface="+mn-lt"/>
        </a:defRPr>
      </a:lvl2pPr>
      <a:lvl3pPr marL="951251" indent="-189788" algn="l" defTabSz="761463" rtl="0" eaLnBrk="0" fontAlgn="base" hangingPunct="0">
        <a:spcBef>
          <a:spcPct val="20000"/>
        </a:spcBef>
        <a:spcAft>
          <a:spcPct val="0"/>
        </a:spcAft>
        <a:buChar char="•"/>
        <a:defRPr sz="2000">
          <a:solidFill>
            <a:schemeClr val="tx1"/>
          </a:solidFill>
          <a:latin typeface="+mn-lt"/>
        </a:defRPr>
      </a:lvl3pPr>
      <a:lvl4pPr marL="1333137" indent="-189788" algn="l" defTabSz="761463" rtl="0" eaLnBrk="0" fontAlgn="base" hangingPunct="0">
        <a:spcBef>
          <a:spcPct val="20000"/>
        </a:spcBef>
        <a:spcAft>
          <a:spcPct val="0"/>
        </a:spcAft>
        <a:buChar char="–"/>
        <a:defRPr sz="1600">
          <a:solidFill>
            <a:schemeClr val="tx1"/>
          </a:solidFill>
          <a:latin typeface="+mn-lt"/>
        </a:defRPr>
      </a:lvl4pPr>
      <a:lvl5pPr marL="1715025" indent="-192103" algn="l" defTabSz="761463" rtl="0" eaLnBrk="0" fontAlgn="base" hangingPunct="0">
        <a:spcBef>
          <a:spcPct val="20000"/>
        </a:spcBef>
        <a:spcAft>
          <a:spcPct val="0"/>
        </a:spcAft>
        <a:buChar char="»"/>
        <a:defRPr sz="1600">
          <a:solidFill>
            <a:schemeClr val="tx1"/>
          </a:solidFill>
          <a:latin typeface="+mn-lt"/>
        </a:defRPr>
      </a:lvl5pPr>
      <a:lvl6pPr marL="2381596" indent="-192103" algn="l" defTabSz="761463" rtl="0" fontAlgn="base">
        <a:spcBef>
          <a:spcPct val="20000"/>
        </a:spcBef>
        <a:spcAft>
          <a:spcPct val="0"/>
        </a:spcAft>
        <a:buChar char="»"/>
        <a:defRPr sz="1600">
          <a:solidFill>
            <a:schemeClr val="tx1"/>
          </a:solidFill>
          <a:latin typeface="+mn-lt"/>
        </a:defRPr>
      </a:lvl6pPr>
      <a:lvl7pPr marL="3048163" indent="-192103" algn="l" defTabSz="761463" rtl="0" fontAlgn="base">
        <a:spcBef>
          <a:spcPct val="20000"/>
        </a:spcBef>
        <a:spcAft>
          <a:spcPct val="0"/>
        </a:spcAft>
        <a:buChar char="»"/>
        <a:defRPr sz="1600">
          <a:solidFill>
            <a:schemeClr val="tx1"/>
          </a:solidFill>
          <a:latin typeface="+mn-lt"/>
        </a:defRPr>
      </a:lvl7pPr>
      <a:lvl8pPr marL="3714729" indent="-192103" algn="l" defTabSz="761463" rtl="0" fontAlgn="base">
        <a:spcBef>
          <a:spcPct val="20000"/>
        </a:spcBef>
        <a:spcAft>
          <a:spcPct val="0"/>
        </a:spcAft>
        <a:buChar char="»"/>
        <a:defRPr sz="1600">
          <a:solidFill>
            <a:schemeClr val="tx1"/>
          </a:solidFill>
          <a:latin typeface="+mn-lt"/>
        </a:defRPr>
      </a:lvl8pPr>
      <a:lvl9pPr marL="4381300" indent="-192103" algn="l" defTabSz="761463" rtl="0" fontAlgn="base">
        <a:spcBef>
          <a:spcPct val="20000"/>
        </a:spcBef>
        <a:spcAft>
          <a:spcPct val="0"/>
        </a:spcAft>
        <a:buChar char="»"/>
        <a:defRPr sz="1600">
          <a:solidFill>
            <a:schemeClr val="tx1"/>
          </a:solidFill>
          <a:latin typeface="+mn-lt"/>
        </a:defRPr>
      </a:lvl9pPr>
    </p:bodyStyle>
    <p:otherStyle>
      <a:defPPr>
        <a:defRPr lang="en-US"/>
      </a:defPPr>
      <a:lvl1pPr marL="0" algn="l" defTabSz="1333137" rtl="0" eaLnBrk="1" latinLnBrk="0" hangingPunct="1">
        <a:defRPr sz="2800" kern="1200">
          <a:solidFill>
            <a:schemeClr val="tx1"/>
          </a:solidFill>
          <a:latin typeface="+mn-lt"/>
          <a:ea typeface="+mn-ea"/>
          <a:cs typeface="+mn-cs"/>
        </a:defRPr>
      </a:lvl1pPr>
      <a:lvl2pPr marL="666567" algn="l" defTabSz="1333137" rtl="0" eaLnBrk="1" latinLnBrk="0" hangingPunct="1">
        <a:defRPr sz="2800" kern="1200">
          <a:solidFill>
            <a:schemeClr val="tx1"/>
          </a:solidFill>
          <a:latin typeface="+mn-lt"/>
          <a:ea typeface="+mn-ea"/>
          <a:cs typeface="+mn-cs"/>
        </a:defRPr>
      </a:lvl2pPr>
      <a:lvl3pPr marL="1333137" algn="l" defTabSz="1333137" rtl="0" eaLnBrk="1" latinLnBrk="0" hangingPunct="1">
        <a:defRPr sz="2800" kern="1200">
          <a:solidFill>
            <a:schemeClr val="tx1"/>
          </a:solidFill>
          <a:latin typeface="+mn-lt"/>
          <a:ea typeface="+mn-ea"/>
          <a:cs typeface="+mn-cs"/>
        </a:defRPr>
      </a:lvl3pPr>
      <a:lvl4pPr marL="1999704" algn="l" defTabSz="1333137" rtl="0" eaLnBrk="1" latinLnBrk="0" hangingPunct="1">
        <a:defRPr sz="2800" kern="1200">
          <a:solidFill>
            <a:schemeClr val="tx1"/>
          </a:solidFill>
          <a:latin typeface="+mn-lt"/>
          <a:ea typeface="+mn-ea"/>
          <a:cs typeface="+mn-cs"/>
        </a:defRPr>
      </a:lvl4pPr>
      <a:lvl5pPr marL="2666276" algn="l" defTabSz="1333137" rtl="0" eaLnBrk="1" latinLnBrk="0" hangingPunct="1">
        <a:defRPr sz="2800" kern="1200">
          <a:solidFill>
            <a:schemeClr val="tx1"/>
          </a:solidFill>
          <a:latin typeface="+mn-lt"/>
          <a:ea typeface="+mn-ea"/>
          <a:cs typeface="+mn-cs"/>
        </a:defRPr>
      </a:lvl5pPr>
      <a:lvl6pPr marL="3332843" algn="l" defTabSz="1333137" rtl="0" eaLnBrk="1" latinLnBrk="0" hangingPunct="1">
        <a:defRPr sz="2800" kern="1200">
          <a:solidFill>
            <a:schemeClr val="tx1"/>
          </a:solidFill>
          <a:latin typeface="+mn-lt"/>
          <a:ea typeface="+mn-ea"/>
          <a:cs typeface="+mn-cs"/>
        </a:defRPr>
      </a:lvl6pPr>
      <a:lvl7pPr marL="3999410" algn="l" defTabSz="1333137" rtl="0" eaLnBrk="1" latinLnBrk="0" hangingPunct="1">
        <a:defRPr sz="2800" kern="1200">
          <a:solidFill>
            <a:schemeClr val="tx1"/>
          </a:solidFill>
          <a:latin typeface="+mn-lt"/>
          <a:ea typeface="+mn-ea"/>
          <a:cs typeface="+mn-cs"/>
        </a:defRPr>
      </a:lvl7pPr>
      <a:lvl8pPr marL="4665980" algn="l" defTabSz="1333137" rtl="0" eaLnBrk="1" latinLnBrk="0" hangingPunct="1">
        <a:defRPr sz="2800" kern="1200">
          <a:solidFill>
            <a:schemeClr val="tx1"/>
          </a:solidFill>
          <a:latin typeface="+mn-lt"/>
          <a:ea typeface="+mn-ea"/>
          <a:cs typeface="+mn-cs"/>
        </a:defRPr>
      </a:lvl8pPr>
      <a:lvl9pPr marL="5332547" algn="l" defTabSz="1333137" rtl="0" eaLnBrk="1" latinLnBrk="0" hangingPunct="1">
        <a:defRPr sz="2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1250" name="Rectangle 2"/>
          <p:cNvSpPr>
            <a:spLocks noChangeArrowheads="1"/>
          </p:cNvSpPr>
          <p:nvPr userDrawn="1"/>
        </p:nvSpPr>
        <p:spPr bwMode="auto">
          <a:xfrm>
            <a:off x="0" y="2"/>
            <a:ext cx="38404800" cy="3733800"/>
          </a:xfrm>
          <a:prstGeom prst="rect">
            <a:avLst/>
          </a:prstGeom>
          <a:solidFill>
            <a:schemeClr val="accent1"/>
          </a:solidFill>
          <a:ln w="9525">
            <a:solidFill>
              <a:schemeClr val="tx1"/>
            </a:solidFill>
            <a:miter lim="800000"/>
            <a:headEnd/>
            <a:tailEnd/>
          </a:ln>
          <a:effectLst/>
        </p:spPr>
        <p:txBody>
          <a:bodyPr wrap="none" lIns="133315" tIns="66657" rIns="133315" bIns="66657" anchor="ctr"/>
          <a:lstStyle/>
          <a:p>
            <a:pPr>
              <a:defRPr/>
            </a:pPr>
            <a:endParaRPr lang="en-US" sz="2300" dirty="0"/>
          </a:p>
        </p:txBody>
      </p:sp>
      <p:sp>
        <p:nvSpPr>
          <p:cNvPr id="181251" name="Rectangle 3"/>
          <p:cNvSpPr>
            <a:spLocks noChangeArrowheads="1"/>
          </p:cNvSpPr>
          <p:nvPr userDrawn="1"/>
        </p:nvSpPr>
        <p:spPr bwMode="auto">
          <a:xfrm>
            <a:off x="606745" y="4385734"/>
            <a:ext cx="37071300" cy="20661842"/>
          </a:xfrm>
          <a:prstGeom prst="rect">
            <a:avLst/>
          </a:prstGeom>
          <a:solidFill>
            <a:schemeClr val="accent1"/>
          </a:solidFill>
          <a:ln w="9525">
            <a:solidFill>
              <a:schemeClr val="tx1"/>
            </a:solidFill>
            <a:miter lim="800000"/>
            <a:headEnd/>
            <a:tailEnd/>
          </a:ln>
          <a:effectLst/>
        </p:spPr>
        <p:txBody>
          <a:bodyPr wrap="none" lIns="133315" tIns="66657" rIns="133315" bIns="66657" anchor="ctr"/>
          <a:lstStyle/>
          <a:p>
            <a:pPr>
              <a:defRPr/>
            </a:pPr>
            <a:endParaRPr lang="en-US" sz="2300" dirty="0"/>
          </a:p>
        </p:txBody>
      </p:sp>
      <p:sp>
        <p:nvSpPr>
          <p:cNvPr id="181252" name="Rectangle 4"/>
          <p:cNvSpPr>
            <a:spLocks noChangeArrowheads="1"/>
          </p:cNvSpPr>
          <p:nvPr userDrawn="1"/>
        </p:nvSpPr>
        <p:spPr bwMode="auto">
          <a:xfrm>
            <a:off x="0" y="3733800"/>
            <a:ext cx="38404800" cy="101248"/>
          </a:xfrm>
          <a:prstGeom prst="rect">
            <a:avLst/>
          </a:prstGeom>
          <a:solidFill>
            <a:srgbClr val="660000"/>
          </a:solidFill>
          <a:ln w="9525">
            <a:noFill/>
            <a:miter lim="800000"/>
            <a:headEnd/>
            <a:tailEnd/>
          </a:ln>
          <a:effectLst/>
        </p:spPr>
        <p:txBody>
          <a:bodyPr wrap="none" lIns="133315" tIns="66657" rIns="133315" bIns="66657" anchor="ctr"/>
          <a:lstStyle/>
          <a:p>
            <a:pPr>
              <a:defRPr/>
            </a:pPr>
            <a:endParaRPr lang="en-US" sz="2300" dirty="0"/>
          </a:p>
        </p:txBody>
      </p:sp>
      <p:sp>
        <p:nvSpPr>
          <p:cNvPr id="181253" name="Text Box 5"/>
          <p:cNvSpPr txBox="1">
            <a:spLocks noChangeArrowheads="1"/>
          </p:cNvSpPr>
          <p:nvPr userDrawn="1"/>
        </p:nvSpPr>
        <p:spPr bwMode="auto">
          <a:xfrm>
            <a:off x="533404" y="25235256"/>
            <a:ext cx="2200275" cy="240655"/>
          </a:xfrm>
          <a:prstGeom prst="rect">
            <a:avLst/>
          </a:prstGeom>
          <a:noFill/>
          <a:ln w="9525">
            <a:noFill/>
            <a:miter lim="800000"/>
            <a:headEnd/>
            <a:tailEnd/>
          </a:ln>
          <a:effectLst/>
        </p:spPr>
        <p:txBody>
          <a:bodyPr lIns="76033" tIns="38011" rIns="76033" bIns="38011">
            <a:spAutoFit/>
          </a:bodyPr>
          <a:lstStyle/>
          <a:p>
            <a:pPr defTabSz="761463" eaLnBrk="0" hangingPunct="0">
              <a:lnSpc>
                <a:spcPct val="65000"/>
              </a:lnSpc>
              <a:spcBef>
                <a:spcPct val="50000"/>
              </a:spcBef>
              <a:defRPr/>
            </a:pPr>
            <a:r>
              <a:rPr lang="en-US" sz="400" b="1" dirty="0">
                <a:solidFill>
                  <a:schemeClr val="bg2"/>
                </a:solidFill>
                <a:latin typeface="Arial" charset="0"/>
              </a:rPr>
              <a:t>POSTER TEMPLATE BY:</a:t>
            </a:r>
          </a:p>
          <a:p>
            <a:pPr defTabSz="761463" eaLnBrk="0" hangingPunct="0">
              <a:lnSpc>
                <a:spcPct val="65000"/>
              </a:lnSpc>
              <a:spcBef>
                <a:spcPct val="50000"/>
              </a:spcBef>
              <a:defRPr/>
            </a:pPr>
            <a:r>
              <a:rPr lang="en-US" sz="700" b="1" dirty="0">
                <a:solidFill>
                  <a:schemeClr val="bg2"/>
                </a:solidFill>
                <a:latin typeface="Arial" charset="0"/>
              </a:rPr>
              <a:t>www.PosterPresentations.com</a:t>
            </a:r>
          </a:p>
        </p:txBody>
      </p:sp>
      <p:sp>
        <p:nvSpPr>
          <p:cNvPr id="3078" name="Rectangle 6"/>
          <p:cNvSpPr>
            <a:spLocks noGrp="1" noChangeArrowheads="1"/>
          </p:cNvSpPr>
          <p:nvPr>
            <p:ph type="title"/>
          </p:nvPr>
        </p:nvSpPr>
        <p:spPr bwMode="auto">
          <a:xfrm>
            <a:off x="840109" y="990249"/>
            <a:ext cx="36684585" cy="1713794"/>
          </a:xfrm>
          <a:prstGeom prst="rect">
            <a:avLst/>
          </a:prstGeom>
          <a:noFill/>
          <a:ln w="9525">
            <a:noFill/>
            <a:miter lim="800000"/>
            <a:headEnd/>
            <a:tailEnd/>
          </a:ln>
        </p:spPr>
        <p:txBody>
          <a:bodyPr vert="horz" wrap="square" lIns="76033" tIns="38011" rIns="76033" bIns="38011" numCol="1" anchor="ctr" anchorCtr="0" compatLnSpc="1">
            <a:prstTxWarp prst="textNoShape">
              <a:avLst/>
            </a:prstTxWarp>
          </a:bodyPr>
          <a:lstStyle/>
          <a:p>
            <a:pPr lvl="0"/>
            <a:r>
              <a:rPr lang="en-US" smtClean="0"/>
              <a:t>Click to edit Master title style</a:t>
            </a:r>
          </a:p>
        </p:txBody>
      </p:sp>
      <p:sp>
        <p:nvSpPr>
          <p:cNvPr id="3079" name="Rectangle 7"/>
          <p:cNvSpPr>
            <a:spLocks noGrp="1" noChangeArrowheads="1"/>
          </p:cNvSpPr>
          <p:nvPr>
            <p:ph type="body" idx="1"/>
          </p:nvPr>
        </p:nvSpPr>
        <p:spPr bwMode="auto">
          <a:xfrm>
            <a:off x="606748" y="4385734"/>
            <a:ext cx="36917945" cy="20661842"/>
          </a:xfrm>
          <a:prstGeom prst="rect">
            <a:avLst/>
          </a:prstGeom>
          <a:noFill/>
          <a:ln w="9525">
            <a:noFill/>
            <a:miter lim="800000"/>
            <a:headEnd/>
            <a:tailEnd/>
          </a:ln>
        </p:spPr>
        <p:txBody>
          <a:bodyPr vert="horz" wrap="square" lIns="380220" tIns="380220" rIns="380220" bIns="380220"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181256" name="Rectangle 8"/>
          <p:cNvSpPr>
            <a:spLocks noChangeArrowheads="1"/>
          </p:cNvSpPr>
          <p:nvPr userDrawn="1"/>
        </p:nvSpPr>
        <p:spPr bwMode="auto">
          <a:xfrm>
            <a:off x="0" y="0"/>
            <a:ext cx="38404800" cy="25603200"/>
          </a:xfrm>
          <a:prstGeom prst="rect">
            <a:avLst/>
          </a:prstGeom>
          <a:noFill/>
          <a:ln w="3175">
            <a:solidFill>
              <a:schemeClr val="tx2"/>
            </a:solidFill>
            <a:miter lim="800000"/>
            <a:headEnd/>
            <a:tailEnd/>
          </a:ln>
          <a:effectLst/>
        </p:spPr>
        <p:txBody>
          <a:bodyPr wrap="none" lIns="133315" tIns="66657" rIns="133315" bIns="66657" anchor="ctr"/>
          <a:lstStyle/>
          <a:p>
            <a:pPr>
              <a:defRPr/>
            </a:pPr>
            <a:endParaRPr lang="en-US" sz="2300" dirty="0"/>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761463" rtl="0" eaLnBrk="0" fontAlgn="base" hangingPunct="0">
        <a:spcBef>
          <a:spcPct val="0"/>
        </a:spcBef>
        <a:spcAft>
          <a:spcPct val="0"/>
        </a:spcAft>
        <a:defRPr sz="7100">
          <a:solidFill>
            <a:schemeClr val="tx2"/>
          </a:solidFill>
          <a:latin typeface="+mj-lt"/>
          <a:ea typeface="+mj-ea"/>
          <a:cs typeface="+mj-cs"/>
        </a:defRPr>
      </a:lvl1pPr>
      <a:lvl2pPr algn="ctr" defTabSz="761463" rtl="0" eaLnBrk="0" fontAlgn="base" hangingPunct="0">
        <a:spcBef>
          <a:spcPct val="0"/>
        </a:spcBef>
        <a:spcAft>
          <a:spcPct val="0"/>
        </a:spcAft>
        <a:defRPr sz="7100">
          <a:solidFill>
            <a:schemeClr val="tx2"/>
          </a:solidFill>
          <a:latin typeface="Arial Black" pitchFamily="34" charset="0"/>
        </a:defRPr>
      </a:lvl2pPr>
      <a:lvl3pPr algn="ctr" defTabSz="761463" rtl="0" eaLnBrk="0" fontAlgn="base" hangingPunct="0">
        <a:spcBef>
          <a:spcPct val="0"/>
        </a:spcBef>
        <a:spcAft>
          <a:spcPct val="0"/>
        </a:spcAft>
        <a:defRPr sz="7100">
          <a:solidFill>
            <a:schemeClr val="tx2"/>
          </a:solidFill>
          <a:latin typeface="Arial Black" pitchFamily="34" charset="0"/>
        </a:defRPr>
      </a:lvl3pPr>
      <a:lvl4pPr algn="ctr" defTabSz="761463" rtl="0" eaLnBrk="0" fontAlgn="base" hangingPunct="0">
        <a:spcBef>
          <a:spcPct val="0"/>
        </a:spcBef>
        <a:spcAft>
          <a:spcPct val="0"/>
        </a:spcAft>
        <a:defRPr sz="7100">
          <a:solidFill>
            <a:schemeClr val="tx2"/>
          </a:solidFill>
          <a:latin typeface="Arial Black" pitchFamily="34" charset="0"/>
        </a:defRPr>
      </a:lvl4pPr>
      <a:lvl5pPr algn="ctr" defTabSz="761463" rtl="0" eaLnBrk="0" fontAlgn="base" hangingPunct="0">
        <a:spcBef>
          <a:spcPct val="0"/>
        </a:spcBef>
        <a:spcAft>
          <a:spcPct val="0"/>
        </a:spcAft>
        <a:defRPr sz="7100">
          <a:solidFill>
            <a:schemeClr val="tx2"/>
          </a:solidFill>
          <a:latin typeface="Arial Black" pitchFamily="34" charset="0"/>
        </a:defRPr>
      </a:lvl5pPr>
      <a:lvl6pPr marL="666567" algn="ctr" defTabSz="761463" rtl="0" fontAlgn="base">
        <a:spcBef>
          <a:spcPct val="0"/>
        </a:spcBef>
        <a:spcAft>
          <a:spcPct val="0"/>
        </a:spcAft>
        <a:defRPr sz="7100">
          <a:solidFill>
            <a:schemeClr val="tx2"/>
          </a:solidFill>
          <a:latin typeface="Arial Black" pitchFamily="34" charset="0"/>
        </a:defRPr>
      </a:lvl6pPr>
      <a:lvl7pPr marL="1333137" algn="ctr" defTabSz="761463" rtl="0" fontAlgn="base">
        <a:spcBef>
          <a:spcPct val="0"/>
        </a:spcBef>
        <a:spcAft>
          <a:spcPct val="0"/>
        </a:spcAft>
        <a:defRPr sz="7100">
          <a:solidFill>
            <a:schemeClr val="tx2"/>
          </a:solidFill>
          <a:latin typeface="Arial Black" pitchFamily="34" charset="0"/>
        </a:defRPr>
      </a:lvl7pPr>
      <a:lvl8pPr marL="1999704" algn="ctr" defTabSz="761463" rtl="0" fontAlgn="base">
        <a:spcBef>
          <a:spcPct val="0"/>
        </a:spcBef>
        <a:spcAft>
          <a:spcPct val="0"/>
        </a:spcAft>
        <a:defRPr sz="7100">
          <a:solidFill>
            <a:schemeClr val="tx2"/>
          </a:solidFill>
          <a:latin typeface="Arial Black" pitchFamily="34" charset="0"/>
        </a:defRPr>
      </a:lvl8pPr>
      <a:lvl9pPr marL="2666276" algn="ctr" defTabSz="761463" rtl="0" fontAlgn="base">
        <a:spcBef>
          <a:spcPct val="0"/>
        </a:spcBef>
        <a:spcAft>
          <a:spcPct val="0"/>
        </a:spcAft>
        <a:defRPr sz="7100">
          <a:solidFill>
            <a:schemeClr val="tx2"/>
          </a:solidFill>
          <a:latin typeface="Arial Black" pitchFamily="34" charset="0"/>
        </a:defRPr>
      </a:lvl9pPr>
    </p:titleStyle>
    <p:bodyStyle>
      <a:lvl1pPr marL="284679" indent="-284679" algn="l" defTabSz="761463" rtl="0" eaLnBrk="0" fontAlgn="base" hangingPunct="0">
        <a:spcBef>
          <a:spcPct val="20000"/>
        </a:spcBef>
        <a:spcAft>
          <a:spcPct val="0"/>
        </a:spcAft>
        <a:buChar char="•"/>
        <a:defRPr sz="2300">
          <a:solidFill>
            <a:schemeClr val="tx1"/>
          </a:solidFill>
          <a:latin typeface="+mn-lt"/>
          <a:ea typeface="+mn-ea"/>
          <a:cs typeface="+mn-cs"/>
        </a:defRPr>
      </a:lvl1pPr>
      <a:lvl2pPr marL="615649" indent="-233761" algn="l" defTabSz="761463" rtl="0" eaLnBrk="0" fontAlgn="base" hangingPunct="0">
        <a:spcBef>
          <a:spcPct val="20000"/>
        </a:spcBef>
        <a:spcAft>
          <a:spcPct val="0"/>
        </a:spcAft>
        <a:buChar char="–"/>
        <a:defRPr sz="2300">
          <a:solidFill>
            <a:schemeClr val="tx1"/>
          </a:solidFill>
          <a:latin typeface="+mn-lt"/>
        </a:defRPr>
      </a:lvl2pPr>
      <a:lvl3pPr marL="951251" indent="-189788" algn="l" defTabSz="761463" rtl="0" eaLnBrk="0" fontAlgn="base" hangingPunct="0">
        <a:spcBef>
          <a:spcPct val="20000"/>
        </a:spcBef>
        <a:spcAft>
          <a:spcPct val="0"/>
        </a:spcAft>
        <a:buChar char="•"/>
        <a:defRPr sz="2000">
          <a:solidFill>
            <a:schemeClr val="tx1"/>
          </a:solidFill>
          <a:latin typeface="+mn-lt"/>
        </a:defRPr>
      </a:lvl3pPr>
      <a:lvl4pPr marL="1333137" indent="-189788" algn="l" defTabSz="761463" rtl="0" eaLnBrk="0" fontAlgn="base" hangingPunct="0">
        <a:spcBef>
          <a:spcPct val="20000"/>
        </a:spcBef>
        <a:spcAft>
          <a:spcPct val="0"/>
        </a:spcAft>
        <a:buChar char="–"/>
        <a:defRPr sz="1600">
          <a:solidFill>
            <a:schemeClr val="tx1"/>
          </a:solidFill>
          <a:latin typeface="+mn-lt"/>
        </a:defRPr>
      </a:lvl4pPr>
      <a:lvl5pPr marL="1715025" indent="-192103" algn="l" defTabSz="761463" rtl="0" eaLnBrk="0" fontAlgn="base" hangingPunct="0">
        <a:spcBef>
          <a:spcPct val="20000"/>
        </a:spcBef>
        <a:spcAft>
          <a:spcPct val="0"/>
        </a:spcAft>
        <a:buChar char="»"/>
        <a:defRPr sz="1600">
          <a:solidFill>
            <a:schemeClr val="tx1"/>
          </a:solidFill>
          <a:latin typeface="+mn-lt"/>
        </a:defRPr>
      </a:lvl5pPr>
      <a:lvl6pPr marL="2381596" indent="-192103" algn="l" defTabSz="761463" rtl="0" fontAlgn="base">
        <a:spcBef>
          <a:spcPct val="20000"/>
        </a:spcBef>
        <a:spcAft>
          <a:spcPct val="0"/>
        </a:spcAft>
        <a:buChar char="»"/>
        <a:defRPr sz="1600">
          <a:solidFill>
            <a:schemeClr val="tx1"/>
          </a:solidFill>
          <a:latin typeface="+mn-lt"/>
        </a:defRPr>
      </a:lvl6pPr>
      <a:lvl7pPr marL="3048163" indent="-192103" algn="l" defTabSz="761463" rtl="0" fontAlgn="base">
        <a:spcBef>
          <a:spcPct val="20000"/>
        </a:spcBef>
        <a:spcAft>
          <a:spcPct val="0"/>
        </a:spcAft>
        <a:buChar char="»"/>
        <a:defRPr sz="1600">
          <a:solidFill>
            <a:schemeClr val="tx1"/>
          </a:solidFill>
          <a:latin typeface="+mn-lt"/>
        </a:defRPr>
      </a:lvl7pPr>
      <a:lvl8pPr marL="3714729" indent="-192103" algn="l" defTabSz="761463" rtl="0" fontAlgn="base">
        <a:spcBef>
          <a:spcPct val="20000"/>
        </a:spcBef>
        <a:spcAft>
          <a:spcPct val="0"/>
        </a:spcAft>
        <a:buChar char="»"/>
        <a:defRPr sz="1600">
          <a:solidFill>
            <a:schemeClr val="tx1"/>
          </a:solidFill>
          <a:latin typeface="+mn-lt"/>
        </a:defRPr>
      </a:lvl8pPr>
      <a:lvl9pPr marL="4381300" indent="-192103" algn="l" defTabSz="761463" rtl="0" fontAlgn="base">
        <a:spcBef>
          <a:spcPct val="20000"/>
        </a:spcBef>
        <a:spcAft>
          <a:spcPct val="0"/>
        </a:spcAft>
        <a:buChar char="»"/>
        <a:defRPr sz="1600">
          <a:solidFill>
            <a:schemeClr val="tx1"/>
          </a:solidFill>
          <a:latin typeface="+mn-lt"/>
        </a:defRPr>
      </a:lvl9pPr>
    </p:bodyStyle>
    <p:otherStyle>
      <a:defPPr>
        <a:defRPr lang="en-US"/>
      </a:defPPr>
      <a:lvl1pPr marL="0" algn="l" defTabSz="1333137" rtl="0" eaLnBrk="1" latinLnBrk="0" hangingPunct="1">
        <a:defRPr sz="2800" kern="1200">
          <a:solidFill>
            <a:schemeClr val="tx1"/>
          </a:solidFill>
          <a:latin typeface="+mn-lt"/>
          <a:ea typeface="+mn-ea"/>
          <a:cs typeface="+mn-cs"/>
        </a:defRPr>
      </a:lvl1pPr>
      <a:lvl2pPr marL="666567" algn="l" defTabSz="1333137" rtl="0" eaLnBrk="1" latinLnBrk="0" hangingPunct="1">
        <a:defRPr sz="2800" kern="1200">
          <a:solidFill>
            <a:schemeClr val="tx1"/>
          </a:solidFill>
          <a:latin typeface="+mn-lt"/>
          <a:ea typeface="+mn-ea"/>
          <a:cs typeface="+mn-cs"/>
        </a:defRPr>
      </a:lvl2pPr>
      <a:lvl3pPr marL="1333137" algn="l" defTabSz="1333137" rtl="0" eaLnBrk="1" latinLnBrk="0" hangingPunct="1">
        <a:defRPr sz="2800" kern="1200">
          <a:solidFill>
            <a:schemeClr val="tx1"/>
          </a:solidFill>
          <a:latin typeface="+mn-lt"/>
          <a:ea typeface="+mn-ea"/>
          <a:cs typeface="+mn-cs"/>
        </a:defRPr>
      </a:lvl3pPr>
      <a:lvl4pPr marL="1999704" algn="l" defTabSz="1333137" rtl="0" eaLnBrk="1" latinLnBrk="0" hangingPunct="1">
        <a:defRPr sz="2800" kern="1200">
          <a:solidFill>
            <a:schemeClr val="tx1"/>
          </a:solidFill>
          <a:latin typeface="+mn-lt"/>
          <a:ea typeface="+mn-ea"/>
          <a:cs typeface="+mn-cs"/>
        </a:defRPr>
      </a:lvl4pPr>
      <a:lvl5pPr marL="2666276" algn="l" defTabSz="1333137" rtl="0" eaLnBrk="1" latinLnBrk="0" hangingPunct="1">
        <a:defRPr sz="2800" kern="1200">
          <a:solidFill>
            <a:schemeClr val="tx1"/>
          </a:solidFill>
          <a:latin typeface="+mn-lt"/>
          <a:ea typeface="+mn-ea"/>
          <a:cs typeface="+mn-cs"/>
        </a:defRPr>
      </a:lvl5pPr>
      <a:lvl6pPr marL="3332843" algn="l" defTabSz="1333137" rtl="0" eaLnBrk="1" latinLnBrk="0" hangingPunct="1">
        <a:defRPr sz="2800" kern="1200">
          <a:solidFill>
            <a:schemeClr val="tx1"/>
          </a:solidFill>
          <a:latin typeface="+mn-lt"/>
          <a:ea typeface="+mn-ea"/>
          <a:cs typeface="+mn-cs"/>
        </a:defRPr>
      </a:lvl6pPr>
      <a:lvl7pPr marL="3999410" algn="l" defTabSz="1333137" rtl="0" eaLnBrk="1" latinLnBrk="0" hangingPunct="1">
        <a:defRPr sz="2800" kern="1200">
          <a:solidFill>
            <a:schemeClr val="tx1"/>
          </a:solidFill>
          <a:latin typeface="+mn-lt"/>
          <a:ea typeface="+mn-ea"/>
          <a:cs typeface="+mn-cs"/>
        </a:defRPr>
      </a:lvl7pPr>
      <a:lvl8pPr marL="4665980" algn="l" defTabSz="1333137" rtl="0" eaLnBrk="1" latinLnBrk="0" hangingPunct="1">
        <a:defRPr sz="2800" kern="1200">
          <a:solidFill>
            <a:schemeClr val="tx1"/>
          </a:solidFill>
          <a:latin typeface="+mn-lt"/>
          <a:ea typeface="+mn-ea"/>
          <a:cs typeface="+mn-cs"/>
        </a:defRPr>
      </a:lvl8pPr>
      <a:lvl9pPr marL="5332547" algn="l" defTabSz="1333137" rtl="0" eaLnBrk="1" latinLnBrk="0" hangingPunct="1">
        <a:defRPr sz="2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35559" y="-31612"/>
            <a:ext cx="38519531" cy="25666424"/>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2560318" y="2275840"/>
            <a:ext cx="26660395" cy="4930987"/>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60316" y="8066205"/>
            <a:ext cx="26660399" cy="1448821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2702084" y="22554424"/>
            <a:ext cx="2873354" cy="1363133"/>
          </a:xfrm>
          <a:prstGeom prst="rect">
            <a:avLst/>
          </a:prstGeom>
        </p:spPr>
        <p:txBody>
          <a:bodyPr vert="horz" lIns="91440" tIns="45720" rIns="91440" bIns="45720" rtlCol="0" anchor="ctr"/>
          <a:lstStyle>
            <a:lvl1pPr algn="r">
              <a:defRPr sz="3360">
                <a:solidFill>
                  <a:schemeClr val="tx1">
                    <a:tint val="75000"/>
                  </a:schemeClr>
                </a:solidFill>
              </a:defRPr>
            </a:lvl1pPr>
          </a:lstStyle>
          <a:p>
            <a:fld id="{B61BEF0D-F0BB-DE4B-95CE-6DB70DBA9567}" type="datetimeFigureOut">
              <a:rPr lang="en-US" dirty="0"/>
              <a:pPr/>
              <a:t>6/11/2014</a:t>
            </a:fld>
            <a:endParaRPr lang="en-US" dirty="0"/>
          </a:p>
        </p:txBody>
      </p:sp>
      <p:sp>
        <p:nvSpPr>
          <p:cNvPr id="5" name="Footer Placeholder 4"/>
          <p:cNvSpPr>
            <a:spLocks noGrp="1"/>
          </p:cNvSpPr>
          <p:nvPr>
            <p:ph type="ftr" sz="quarter" idx="3"/>
          </p:nvPr>
        </p:nvSpPr>
        <p:spPr>
          <a:xfrm>
            <a:off x="2560318" y="22554424"/>
            <a:ext cx="19416487" cy="1363133"/>
          </a:xfrm>
          <a:prstGeom prst="rect">
            <a:avLst/>
          </a:prstGeom>
        </p:spPr>
        <p:txBody>
          <a:bodyPr vert="horz" lIns="91440" tIns="45720" rIns="91440" bIns="45720" rtlCol="0" anchor="ctr"/>
          <a:lstStyle>
            <a:lvl1pPr algn="l">
              <a:defRPr sz="336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27067639" y="22554424"/>
            <a:ext cx="2153080" cy="1363133"/>
          </a:xfrm>
          <a:prstGeom prst="rect">
            <a:avLst/>
          </a:prstGeom>
        </p:spPr>
        <p:txBody>
          <a:bodyPr vert="horz" lIns="91440" tIns="45720" rIns="91440" bIns="45720" rtlCol="0" anchor="ctr"/>
          <a:lstStyle>
            <a:lvl1pPr algn="r">
              <a:defRPr sz="3360">
                <a:solidFill>
                  <a:schemeClr val="accent1"/>
                </a:solidFill>
              </a:defRPr>
            </a:lvl1pPr>
          </a:lstStyle>
          <a:p>
            <a:fld id="{D57F1E4F-1CFF-5643-939E-217C01CDF565}" type="slidenum">
              <a:rPr lang="en-US" dirty="0"/>
              <a:pPr/>
              <a:t>‹#›</a:t>
            </a:fld>
            <a:endParaRPr lang="en-US" dirty="0"/>
          </a:p>
        </p:txBody>
      </p:sp>
      <p:sp>
        <p:nvSpPr>
          <p:cNvPr id="18" name="Rectangle 2"/>
          <p:cNvSpPr>
            <a:spLocks noChangeArrowheads="1"/>
          </p:cNvSpPr>
          <p:nvPr userDrawn="1"/>
        </p:nvSpPr>
        <p:spPr bwMode="auto">
          <a:xfrm>
            <a:off x="0" y="2"/>
            <a:ext cx="38404800" cy="3733800"/>
          </a:xfrm>
          <a:prstGeom prst="rect">
            <a:avLst/>
          </a:prstGeom>
          <a:solidFill>
            <a:schemeClr val="accent1"/>
          </a:solidFill>
          <a:ln w="9525">
            <a:solidFill>
              <a:schemeClr val="tx1"/>
            </a:solidFill>
            <a:miter lim="800000"/>
            <a:headEnd/>
            <a:tailEnd/>
          </a:ln>
          <a:effectLst/>
        </p:spPr>
        <p:txBody>
          <a:bodyPr wrap="none" lIns="133315" tIns="66657" rIns="133315" bIns="66657" anchor="ctr"/>
          <a:lstStyle/>
          <a:p>
            <a:pPr>
              <a:defRPr/>
            </a:pPr>
            <a:endParaRPr lang="en-US" sz="2300" dirty="0"/>
          </a:p>
        </p:txBody>
      </p:sp>
      <p:sp>
        <p:nvSpPr>
          <p:cNvPr id="19" name="Rectangle 3"/>
          <p:cNvSpPr>
            <a:spLocks noChangeArrowheads="1"/>
          </p:cNvSpPr>
          <p:nvPr userDrawn="1"/>
        </p:nvSpPr>
        <p:spPr bwMode="auto">
          <a:xfrm>
            <a:off x="606748" y="4385734"/>
            <a:ext cx="8727755" cy="20661842"/>
          </a:xfrm>
          <a:prstGeom prst="rect">
            <a:avLst/>
          </a:prstGeom>
          <a:solidFill>
            <a:schemeClr val="accent1"/>
          </a:solidFill>
          <a:ln w="9525">
            <a:solidFill>
              <a:schemeClr val="tx1"/>
            </a:solidFill>
            <a:miter lim="800000"/>
            <a:headEnd/>
            <a:tailEnd/>
          </a:ln>
          <a:effectLst/>
        </p:spPr>
        <p:txBody>
          <a:bodyPr wrap="none" lIns="133315" tIns="66657" rIns="133315" bIns="66657" anchor="ctr"/>
          <a:lstStyle/>
          <a:p>
            <a:pPr>
              <a:defRPr/>
            </a:pPr>
            <a:endParaRPr lang="en-US" sz="2300" dirty="0"/>
          </a:p>
        </p:txBody>
      </p:sp>
      <p:sp>
        <p:nvSpPr>
          <p:cNvPr id="20" name="Rectangle 4"/>
          <p:cNvSpPr>
            <a:spLocks noChangeArrowheads="1"/>
          </p:cNvSpPr>
          <p:nvPr userDrawn="1"/>
        </p:nvSpPr>
        <p:spPr bwMode="auto">
          <a:xfrm>
            <a:off x="0" y="3733800"/>
            <a:ext cx="38404800" cy="101248"/>
          </a:xfrm>
          <a:prstGeom prst="rect">
            <a:avLst/>
          </a:prstGeom>
          <a:solidFill>
            <a:srgbClr val="660000"/>
          </a:solidFill>
          <a:ln w="9525">
            <a:noFill/>
            <a:miter lim="800000"/>
            <a:headEnd/>
            <a:tailEnd/>
          </a:ln>
          <a:effectLst/>
        </p:spPr>
        <p:txBody>
          <a:bodyPr wrap="none" lIns="133315" tIns="66657" rIns="133315" bIns="66657" anchor="ctr"/>
          <a:lstStyle/>
          <a:p>
            <a:pPr>
              <a:defRPr/>
            </a:pPr>
            <a:endParaRPr lang="en-US" sz="2300" dirty="0"/>
          </a:p>
        </p:txBody>
      </p:sp>
      <p:sp>
        <p:nvSpPr>
          <p:cNvPr id="21" name="Text Box 5"/>
          <p:cNvSpPr txBox="1">
            <a:spLocks noChangeArrowheads="1"/>
          </p:cNvSpPr>
          <p:nvPr userDrawn="1"/>
        </p:nvSpPr>
        <p:spPr bwMode="auto">
          <a:xfrm>
            <a:off x="533404" y="25235256"/>
            <a:ext cx="2200275" cy="240655"/>
          </a:xfrm>
          <a:prstGeom prst="rect">
            <a:avLst/>
          </a:prstGeom>
          <a:noFill/>
          <a:ln w="9525">
            <a:noFill/>
            <a:miter lim="800000"/>
            <a:headEnd/>
            <a:tailEnd/>
          </a:ln>
          <a:effectLst/>
        </p:spPr>
        <p:txBody>
          <a:bodyPr lIns="76033" tIns="38011" rIns="76033" bIns="38011">
            <a:spAutoFit/>
          </a:bodyPr>
          <a:lstStyle/>
          <a:p>
            <a:pPr defTabSz="761463" eaLnBrk="0" hangingPunct="0">
              <a:lnSpc>
                <a:spcPct val="65000"/>
              </a:lnSpc>
              <a:spcBef>
                <a:spcPct val="50000"/>
              </a:spcBef>
              <a:defRPr/>
            </a:pPr>
            <a:r>
              <a:rPr lang="en-US" sz="400" b="1" dirty="0">
                <a:solidFill>
                  <a:schemeClr val="bg2"/>
                </a:solidFill>
                <a:latin typeface="Arial" charset="0"/>
              </a:rPr>
              <a:t>POSTER TEMPLATE BY:</a:t>
            </a:r>
          </a:p>
          <a:p>
            <a:pPr defTabSz="761463" eaLnBrk="0" hangingPunct="0">
              <a:lnSpc>
                <a:spcPct val="65000"/>
              </a:lnSpc>
              <a:spcBef>
                <a:spcPct val="50000"/>
              </a:spcBef>
              <a:defRPr/>
            </a:pPr>
            <a:r>
              <a:rPr lang="en-US" sz="700" b="1" dirty="0">
                <a:solidFill>
                  <a:schemeClr val="bg2"/>
                </a:solidFill>
                <a:latin typeface="Arial" charset="0"/>
              </a:rPr>
              <a:t>www.PosterPresentations.com</a:t>
            </a:r>
          </a:p>
        </p:txBody>
      </p:sp>
      <p:sp>
        <p:nvSpPr>
          <p:cNvPr id="22" name="Rectangle 8"/>
          <p:cNvSpPr>
            <a:spLocks noChangeArrowheads="1"/>
          </p:cNvSpPr>
          <p:nvPr userDrawn="1"/>
        </p:nvSpPr>
        <p:spPr bwMode="auto">
          <a:xfrm>
            <a:off x="0" y="0"/>
            <a:ext cx="38404800" cy="25603200"/>
          </a:xfrm>
          <a:prstGeom prst="rect">
            <a:avLst/>
          </a:prstGeom>
          <a:noFill/>
          <a:ln w="3175">
            <a:solidFill>
              <a:schemeClr val="tx2"/>
            </a:solidFill>
            <a:miter lim="800000"/>
            <a:headEnd/>
            <a:tailEnd/>
          </a:ln>
          <a:effectLst/>
        </p:spPr>
        <p:txBody>
          <a:bodyPr wrap="none" lIns="133315" tIns="66657" rIns="133315" bIns="66657" anchor="ctr"/>
          <a:lstStyle/>
          <a:p>
            <a:pPr>
              <a:defRPr/>
            </a:pPr>
            <a:endParaRPr lang="en-US" sz="2300" dirty="0"/>
          </a:p>
        </p:txBody>
      </p:sp>
      <p:sp>
        <p:nvSpPr>
          <p:cNvPr id="23" name="Rectangle 9"/>
          <p:cNvSpPr>
            <a:spLocks noChangeArrowheads="1"/>
          </p:cNvSpPr>
          <p:nvPr userDrawn="1"/>
        </p:nvSpPr>
        <p:spPr bwMode="auto">
          <a:xfrm>
            <a:off x="10054590" y="4385734"/>
            <a:ext cx="18168940" cy="20661842"/>
          </a:xfrm>
          <a:prstGeom prst="rect">
            <a:avLst/>
          </a:prstGeom>
          <a:solidFill>
            <a:schemeClr val="accent1"/>
          </a:solidFill>
          <a:ln w="9525">
            <a:solidFill>
              <a:schemeClr val="tx1"/>
            </a:solidFill>
            <a:miter lim="800000"/>
            <a:headEnd/>
            <a:tailEnd/>
          </a:ln>
          <a:effectLst/>
        </p:spPr>
        <p:txBody>
          <a:bodyPr wrap="none" lIns="133315" tIns="66657" rIns="133315" bIns="66657" anchor="ctr"/>
          <a:lstStyle/>
          <a:p>
            <a:pPr>
              <a:defRPr/>
            </a:pPr>
            <a:endParaRPr lang="en-US" sz="2300" dirty="0"/>
          </a:p>
        </p:txBody>
      </p:sp>
      <p:sp>
        <p:nvSpPr>
          <p:cNvPr id="24" name="Rectangle 11"/>
          <p:cNvSpPr>
            <a:spLocks noChangeArrowheads="1"/>
          </p:cNvSpPr>
          <p:nvPr userDrawn="1"/>
        </p:nvSpPr>
        <p:spPr bwMode="auto">
          <a:xfrm>
            <a:off x="28943623" y="4385734"/>
            <a:ext cx="8734425" cy="20661842"/>
          </a:xfrm>
          <a:prstGeom prst="rect">
            <a:avLst/>
          </a:prstGeom>
          <a:solidFill>
            <a:schemeClr val="accent1"/>
          </a:solidFill>
          <a:ln w="9525">
            <a:solidFill>
              <a:schemeClr val="tx1"/>
            </a:solidFill>
            <a:miter lim="800000"/>
            <a:headEnd/>
            <a:tailEnd/>
          </a:ln>
          <a:effectLst/>
        </p:spPr>
        <p:txBody>
          <a:bodyPr wrap="none" lIns="133315" tIns="66657" rIns="133315" bIns="66657" anchor="ctr"/>
          <a:lstStyle/>
          <a:p>
            <a:pPr>
              <a:defRPr/>
            </a:pPr>
            <a:endParaRPr lang="en-US" sz="2300" dirty="0"/>
          </a:p>
        </p:txBody>
      </p:sp>
    </p:spTree>
    <p:extLst>
      <p:ext uri="{BB962C8B-B14F-4D97-AF65-F5344CB8AC3E}">
        <p14:creationId xmlns:p14="http://schemas.microsoft.com/office/powerpoint/2010/main" val="3130460701"/>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Lst>
  <p:txStyles>
    <p:titleStyle>
      <a:lvl1pPr algn="l" defTabSz="1706865" rtl="0" eaLnBrk="1" latinLnBrk="0" hangingPunct="1">
        <a:spcBef>
          <a:spcPct val="0"/>
        </a:spcBef>
        <a:buNone/>
        <a:defRPr sz="1344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280149" indent="-1280149" algn="l" defTabSz="1706865" rtl="0" eaLnBrk="1" latinLnBrk="0" hangingPunct="1">
        <a:spcBef>
          <a:spcPts val="3733"/>
        </a:spcBef>
        <a:spcAft>
          <a:spcPts val="0"/>
        </a:spcAft>
        <a:buClr>
          <a:schemeClr val="accent1"/>
        </a:buClr>
        <a:buSzPct val="80000"/>
        <a:buFont typeface="Wingdings 3" charset="2"/>
        <a:buChar char=""/>
        <a:defRPr sz="6720" kern="1200">
          <a:solidFill>
            <a:schemeClr val="tx1">
              <a:lumMod val="75000"/>
              <a:lumOff val="25000"/>
            </a:schemeClr>
          </a:solidFill>
          <a:latin typeface="+mn-lt"/>
          <a:ea typeface="+mn-ea"/>
          <a:cs typeface="+mn-cs"/>
        </a:defRPr>
      </a:lvl1pPr>
      <a:lvl2pPr marL="2773655" indent="-1066790" algn="l" defTabSz="1706865" rtl="0" eaLnBrk="1" latinLnBrk="0" hangingPunct="1">
        <a:spcBef>
          <a:spcPts val="3733"/>
        </a:spcBef>
        <a:spcAft>
          <a:spcPts val="0"/>
        </a:spcAft>
        <a:buClr>
          <a:schemeClr val="accent1"/>
        </a:buClr>
        <a:buSzPct val="80000"/>
        <a:buFont typeface="Wingdings 3" charset="2"/>
        <a:buChar char=""/>
        <a:defRPr sz="5973" kern="1200">
          <a:solidFill>
            <a:schemeClr val="tx1">
              <a:lumMod val="75000"/>
              <a:lumOff val="25000"/>
            </a:schemeClr>
          </a:solidFill>
          <a:latin typeface="+mn-lt"/>
          <a:ea typeface="+mn-ea"/>
          <a:cs typeface="+mn-cs"/>
        </a:defRPr>
      </a:lvl2pPr>
      <a:lvl3pPr marL="4267162" indent="-853432" algn="l" defTabSz="1706865" rtl="0" eaLnBrk="1" latinLnBrk="0" hangingPunct="1">
        <a:spcBef>
          <a:spcPts val="3733"/>
        </a:spcBef>
        <a:spcAft>
          <a:spcPts val="0"/>
        </a:spcAft>
        <a:buClr>
          <a:schemeClr val="accent1"/>
        </a:buClr>
        <a:buSzPct val="80000"/>
        <a:buFont typeface="Wingdings 3" charset="2"/>
        <a:buChar char=""/>
        <a:defRPr sz="5227" kern="1200">
          <a:solidFill>
            <a:schemeClr val="tx1">
              <a:lumMod val="75000"/>
              <a:lumOff val="25000"/>
            </a:schemeClr>
          </a:solidFill>
          <a:latin typeface="+mn-lt"/>
          <a:ea typeface="+mn-ea"/>
          <a:cs typeface="+mn-cs"/>
        </a:defRPr>
      </a:lvl3pPr>
      <a:lvl4pPr marL="5974027" indent="-853432" algn="l" defTabSz="1706865" rtl="0" eaLnBrk="1" latinLnBrk="0" hangingPunct="1">
        <a:spcBef>
          <a:spcPts val="3733"/>
        </a:spcBef>
        <a:spcAft>
          <a:spcPts val="0"/>
        </a:spcAft>
        <a:buClr>
          <a:schemeClr val="accent1"/>
        </a:buClr>
        <a:buSzPct val="80000"/>
        <a:buFont typeface="Wingdings 3" charset="2"/>
        <a:buChar char=""/>
        <a:defRPr sz="4480" kern="1200">
          <a:solidFill>
            <a:schemeClr val="tx1">
              <a:lumMod val="75000"/>
              <a:lumOff val="25000"/>
            </a:schemeClr>
          </a:solidFill>
          <a:latin typeface="+mn-lt"/>
          <a:ea typeface="+mn-ea"/>
          <a:cs typeface="+mn-cs"/>
        </a:defRPr>
      </a:lvl4pPr>
      <a:lvl5pPr marL="7680891" indent="-853432" algn="l" defTabSz="1706865" rtl="0" eaLnBrk="1" latinLnBrk="0" hangingPunct="1">
        <a:spcBef>
          <a:spcPts val="3733"/>
        </a:spcBef>
        <a:spcAft>
          <a:spcPts val="0"/>
        </a:spcAft>
        <a:buClr>
          <a:schemeClr val="accent1"/>
        </a:buClr>
        <a:buSzPct val="80000"/>
        <a:buFont typeface="Wingdings 3" charset="2"/>
        <a:buChar char=""/>
        <a:defRPr sz="4480" kern="1200">
          <a:solidFill>
            <a:schemeClr val="tx1">
              <a:lumMod val="75000"/>
              <a:lumOff val="25000"/>
            </a:schemeClr>
          </a:solidFill>
          <a:latin typeface="+mn-lt"/>
          <a:ea typeface="+mn-ea"/>
          <a:cs typeface="+mn-cs"/>
        </a:defRPr>
      </a:lvl5pPr>
      <a:lvl6pPr marL="9387756" indent="-853432" algn="l" defTabSz="1706865" rtl="0" eaLnBrk="1" latinLnBrk="0" hangingPunct="1">
        <a:spcBef>
          <a:spcPts val="3733"/>
        </a:spcBef>
        <a:spcAft>
          <a:spcPts val="0"/>
        </a:spcAft>
        <a:buClr>
          <a:schemeClr val="accent1"/>
        </a:buClr>
        <a:buSzPct val="80000"/>
        <a:buFont typeface="Wingdings 3" charset="2"/>
        <a:buChar char=""/>
        <a:defRPr sz="4480" kern="1200">
          <a:solidFill>
            <a:schemeClr val="tx1">
              <a:lumMod val="75000"/>
              <a:lumOff val="25000"/>
            </a:schemeClr>
          </a:solidFill>
          <a:latin typeface="+mn-lt"/>
          <a:ea typeface="+mn-ea"/>
          <a:cs typeface="+mn-cs"/>
        </a:defRPr>
      </a:lvl6pPr>
      <a:lvl7pPr marL="11094621" indent="-853432" algn="l" defTabSz="1706865" rtl="0" eaLnBrk="1" latinLnBrk="0" hangingPunct="1">
        <a:spcBef>
          <a:spcPts val="3733"/>
        </a:spcBef>
        <a:spcAft>
          <a:spcPts val="0"/>
        </a:spcAft>
        <a:buClr>
          <a:schemeClr val="accent1"/>
        </a:buClr>
        <a:buSzPct val="80000"/>
        <a:buFont typeface="Wingdings 3" charset="2"/>
        <a:buChar char=""/>
        <a:defRPr sz="4480" kern="1200">
          <a:solidFill>
            <a:schemeClr val="tx1">
              <a:lumMod val="75000"/>
              <a:lumOff val="25000"/>
            </a:schemeClr>
          </a:solidFill>
          <a:latin typeface="+mn-lt"/>
          <a:ea typeface="+mn-ea"/>
          <a:cs typeface="+mn-cs"/>
        </a:defRPr>
      </a:lvl7pPr>
      <a:lvl8pPr marL="12801486" indent="-853432" algn="l" defTabSz="1706865" rtl="0" eaLnBrk="1" latinLnBrk="0" hangingPunct="1">
        <a:spcBef>
          <a:spcPts val="3733"/>
        </a:spcBef>
        <a:spcAft>
          <a:spcPts val="0"/>
        </a:spcAft>
        <a:buClr>
          <a:schemeClr val="accent1"/>
        </a:buClr>
        <a:buSzPct val="80000"/>
        <a:buFont typeface="Wingdings 3" charset="2"/>
        <a:buChar char=""/>
        <a:defRPr sz="4480" kern="1200">
          <a:solidFill>
            <a:schemeClr val="tx1">
              <a:lumMod val="75000"/>
              <a:lumOff val="25000"/>
            </a:schemeClr>
          </a:solidFill>
          <a:latin typeface="+mn-lt"/>
          <a:ea typeface="+mn-ea"/>
          <a:cs typeface="+mn-cs"/>
        </a:defRPr>
      </a:lvl8pPr>
      <a:lvl9pPr marL="14508350" indent="-853432" algn="l" defTabSz="1706865" rtl="0" eaLnBrk="1" latinLnBrk="0" hangingPunct="1">
        <a:spcBef>
          <a:spcPts val="3733"/>
        </a:spcBef>
        <a:spcAft>
          <a:spcPts val="0"/>
        </a:spcAft>
        <a:buClr>
          <a:schemeClr val="accent1"/>
        </a:buClr>
        <a:buSzPct val="80000"/>
        <a:buFont typeface="Wingdings 3" charset="2"/>
        <a:buChar char=""/>
        <a:defRPr sz="4480" kern="1200">
          <a:solidFill>
            <a:schemeClr val="tx1">
              <a:lumMod val="75000"/>
              <a:lumOff val="25000"/>
            </a:schemeClr>
          </a:solidFill>
          <a:latin typeface="+mn-lt"/>
          <a:ea typeface="+mn-ea"/>
          <a:cs typeface="+mn-cs"/>
        </a:defRPr>
      </a:lvl9pPr>
    </p:bodyStyle>
    <p:otherStyle>
      <a:defPPr>
        <a:defRPr lang="en-US"/>
      </a:defPPr>
      <a:lvl1pPr marL="0" algn="l" defTabSz="1706865" rtl="0" eaLnBrk="1" latinLnBrk="0" hangingPunct="1">
        <a:defRPr sz="6720" kern="1200">
          <a:solidFill>
            <a:schemeClr val="tx1"/>
          </a:solidFill>
          <a:latin typeface="+mn-lt"/>
          <a:ea typeface="+mn-ea"/>
          <a:cs typeface="+mn-cs"/>
        </a:defRPr>
      </a:lvl1pPr>
      <a:lvl2pPr marL="1706865" algn="l" defTabSz="1706865" rtl="0" eaLnBrk="1" latinLnBrk="0" hangingPunct="1">
        <a:defRPr sz="6720" kern="1200">
          <a:solidFill>
            <a:schemeClr val="tx1"/>
          </a:solidFill>
          <a:latin typeface="+mn-lt"/>
          <a:ea typeface="+mn-ea"/>
          <a:cs typeface="+mn-cs"/>
        </a:defRPr>
      </a:lvl2pPr>
      <a:lvl3pPr marL="3413730" algn="l" defTabSz="1706865" rtl="0" eaLnBrk="1" latinLnBrk="0" hangingPunct="1">
        <a:defRPr sz="6720" kern="1200">
          <a:solidFill>
            <a:schemeClr val="tx1"/>
          </a:solidFill>
          <a:latin typeface="+mn-lt"/>
          <a:ea typeface="+mn-ea"/>
          <a:cs typeface="+mn-cs"/>
        </a:defRPr>
      </a:lvl3pPr>
      <a:lvl4pPr marL="5120594" algn="l" defTabSz="1706865" rtl="0" eaLnBrk="1" latinLnBrk="0" hangingPunct="1">
        <a:defRPr sz="6720" kern="1200">
          <a:solidFill>
            <a:schemeClr val="tx1"/>
          </a:solidFill>
          <a:latin typeface="+mn-lt"/>
          <a:ea typeface="+mn-ea"/>
          <a:cs typeface="+mn-cs"/>
        </a:defRPr>
      </a:lvl4pPr>
      <a:lvl5pPr marL="6827459" algn="l" defTabSz="1706865" rtl="0" eaLnBrk="1" latinLnBrk="0" hangingPunct="1">
        <a:defRPr sz="6720" kern="1200">
          <a:solidFill>
            <a:schemeClr val="tx1"/>
          </a:solidFill>
          <a:latin typeface="+mn-lt"/>
          <a:ea typeface="+mn-ea"/>
          <a:cs typeface="+mn-cs"/>
        </a:defRPr>
      </a:lvl5pPr>
      <a:lvl6pPr marL="8534324" algn="l" defTabSz="1706865" rtl="0" eaLnBrk="1" latinLnBrk="0" hangingPunct="1">
        <a:defRPr sz="6720" kern="1200">
          <a:solidFill>
            <a:schemeClr val="tx1"/>
          </a:solidFill>
          <a:latin typeface="+mn-lt"/>
          <a:ea typeface="+mn-ea"/>
          <a:cs typeface="+mn-cs"/>
        </a:defRPr>
      </a:lvl6pPr>
      <a:lvl7pPr marL="10241189" algn="l" defTabSz="1706865" rtl="0" eaLnBrk="1" latinLnBrk="0" hangingPunct="1">
        <a:defRPr sz="6720" kern="1200">
          <a:solidFill>
            <a:schemeClr val="tx1"/>
          </a:solidFill>
          <a:latin typeface="+mn-lt"/>
          <a:ea typeface="+mn-ea"/>
          <a:cs typeface="+mn-cs"/>
        </a:defRPr>
      </a:lvl7pPr>
      <a:lvl8pPr marL="11948053" algn="l" defTabSz="1706865" rtl="0" eaLnBrk="1" latinLnBrk="0" hangingPunct="1">
        <a:defRPr sz="6720" kern="1200">
          <a:solidFill>
            <a:schemeClr val="tx1"/>
          </a:solidFill>
          <a:latin typeface="+mn-lt"/>
          <a:ea typeface="+mn-ea"/>
          <a:cs typeface="+mn-cs"/>
        </a:defRPr>
      </a:lvl8pPr>
      <a:lvl9pPr marL="13654918" algn="l" defTabSz="1706865" rtl="0" eaLnBrk="1" latinLnBrk="0" hangingPunct="1">
        <a:defRPr sz="67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18" Type="http://schemas.openxmlformats.org/officeDocument/2006/relationships/image" Target="../media/image15.jpeg"/><Relationship Id="rId3" Type="http://schemas.openxmlformats.org/officeDocument/2006/relationships/image" Target="../media/image1.gif"/><Relationship Id="rId21" Type="http://schemas.openxmlformats.org/officeDocument/2006/relationships/image" Target="../media/image18.jpeg"/><Relationship Id="rId7" Type="http://schemas.openxmlformats.org/officeDocument/2006/relationships/image" Target="../media/image4.jpg"/><Relationship Id="rId12" Type="http://schemas.openxmlformats.org/officeDocument/2006/relationships/image" Target="../media/image9.png"/><Relationship Id="rId17" Type="http://schemas.openxmlformats.org/officeDocument/2006/relationships/image" Target="../media/image14.jpeg"/><Relationship Id="rId2" Type="http://schemas.openxmlformats.org/officeDocument/2006/relationships/notesSlide" Target="../notesSlides/notesSlide1.xml"/><Relationship Id="rId16" Type="http://schemas.openxmlformats.org/officeDocument/2006/relationships/image" Target="../media/image13.jpeg"/><Relationship Id="rId20" Type="http://schemas.openxmlformats.org/officeDocument/2006/relationships/image" Target="../media/image17.jpeg"/><Relationship Id="rId1" Type="http://schemas.openxmlformats.org/officeDocument/2006/relationships/slideLayout" Target="../slideLayouts/slideLayout34.xml"/><Relationship Id="rId6" Type="http://schemas.openxmlformats.org/officeDocument/2006/relationships/image" Target="../media/image3.jpeg"/><Relationship Id="rId11" Type="http://schemas.openxmlformats.org/officeDocument/2006/relationships/image" Target="../media/image8.png"/><Relationship Id="rId24" Type="http://schemas.openxmlformats.org/officeDocument/2006/relationships/image" Target="../media/image21.png"/><Relationship Id="rId5" Type="http://schemas.openxmlformats.org/officeDocument/2006/relationships/hyperlink" Target="about:blank" TargetMode="External"/><Relationship Id="rId15" Type="http://schemas.openxmlformats.org/officeDocument/2006/relationships/image" Target="../media/image12.png"/><Relationship Id="rId23" Type="http://schemas.openxmlformats.org/officeDocument/2006/relationships/image" Target="../media/image20.jpeg"/><Relationship Id="rId10" Type="http://schemas.openxmlformats.org/officeDocument/2006/relationships/image" Target="../media/image7.png"/><Relationship Id="rId19" Type="http://schemas.openxmlformats.org/officeDocument/2006/relationships/image" Target="../media/image16.jpeg"/><Relationship Id="rId4" Type="http://schemas.openxmlformats.org/officeDocument/2006/relationships/image" Target="../media/image2.jpeg"/><Relationship Id="rId9" Type="http://schemas.openxmlformats.org/officeDocument/2006/relationships/image" Target="../media/image6.png"/><Relationship Id="rId14" Type="http://schemas.openxmlformats.org/officeDocument/2006/relationships/image" Target="../media/image11.png"/><Relationship Id="rId22"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775" y="20903475"/>
            <a:ext cx="1319435" cy="9113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0" name="Picture 2" descr="http://staff.chess.cornell.edu/~hao/chess_heade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51240" y="1266538"/>
            <a:ext cx="3591637" cy="966047"/>
          </a:xfrm>
          <a:prstGeom prst="rect">
            <a:avLst/>
          </a:prstGeom>
          <a:blipFill dpi="0" rotWithShape="1">
            <a:blip r:embed="rId4">
              <a:alphaModFix amt="0"/>
            </a:blip>
            <a:srcRect/>
            <a:tile tx="0" ty="0" sx="100000" sy="100000" flip="none" algn="tl"/>
          </a:blipFill>
          <a:effectLst>
            <a:glow>
              <a:schemeClr val="accent1"/>
            </a:glow>
            <a:outerShdw blurRad="50800" dist="50800" dir="5400000" algn="ctr" rotWithShape="0">
              <a:srgbClr val="000000">
                <a:alpha val="1000"/>
              </a:srgbClr>
            </a:outerShdw>
            <a:reflection stA="0" endPos="65000" dist="50800" dir="5400000" sy="-100000" algn="bl" rotWithShape="0"/>
          </a:effectLst>
          <a:extLst/>
        </p:spPr>
      </p:pic>
      <p:sp>
        <p:nvSpPr>
          <p:cNvPr id="4098" name="Rectangle 5"/>
          <p:cNvSpPr>
            <a:spLocks noChangeArrowheads="1"/>
          </p:cNvSpPr>
          <p:nvPr/>
        </p:nvSpPr>
        <p:spPr bwMode="auto">
          <a:xfrm>
            <a:off x="3988341" y="1237090"/>
            <a:ext cx="30362899" cy="3308394"/>
          </a:xfrm>
          <a:prstGeom prst="rect">
            <a:avLst/>
          </a:prstGeom>
          <a:noFill/>
          <a:ln w="9525">
            <a:noFill/>
            <a:miter lim="800000"/>
            <a:headEnd/>
            <a:tailEnd/>
          </a:ln>
        </p:spPr>
        <p:txBody>
          <a:bodyPr wrap="square" lIns="76012" tIns="37999" rIns="76012" bIns="37999">
            <a:spAutoFit/>
          </a:bodyPr>
          <a:lstStyle/>
          <a:p>
            <a:pPr algn="ctr" defTabSz="761463">
              <a:spcBef>
                <a:spcPct val="50000"/>
              </a:spcBef>
            </a:pPr>
            <a:r>
              <a:rPr lang="en-US" sz="7200" b="1" dirty="0"/>
              <a:t>Thin Diamond Radiator </a:t>
            </a:r>
            <a:r>
              <a:rPr lang="en-US" sz="7200" b="1" dirty="0" smtClean="0"/>
              <a:t>Characterization at CHESS for The </a:t>
            </a:r>
            <a:r>
              <a:rPr lang="en-US" sz="7200" b="1" dirty="0"/>
              <a:t>GlueX </a:t>
            </a:r>
            <a:r>
              <a:rPr lang="en-US" sz="7200" b="1" dirty="0" smtClean="0"/>
              <a:t>Experiment</a:t>
            </a:r>
          </a:p>
          <a:p>
            <a:pPr algn="ctr" defTabSz="761463">
              <a:spcBef>
                <a:spcPct val="50000"/>
              </a:spcBef>
            </a:pPr>
            <a:r>
              <a:rPr lang="en-US" sz="3200" dirty="0" smtClean="0">
                <a:latin typeface="Arial" charset="0"/>
              </a:rPr>
              <a:t>Brendan </a:t>
            </a:r>
            <a:r>
              <a:rPr lang="en-US" sz="3200" dirty="0" smtClean="0">
                <a:latin typeface="Arial" charset="0"/>
              </a:rPr>
              <a:t>Pratt</a:t>
            </a:r>
            <a:r>
              <a:rPr lang="en-US" sz="3200" baseline="30000" dirty="0">
                <a:latin typeface="Arial" charset="0"/>
              </a:rPr>
              <a:t>1</a:t>
            </a:r>
            <a:r>
              <a:rPr lang="en-US" sz="3200" dirty="0" smtClean="0">
                <a:latin typeface="Arial" charset="0"/>
              </a:rPr>
              <a:t>, </a:t>
            </a:r>
            <a:r>
              <a:rPr lang="en-US" sz="3200" dirty="0" smtClean="0">
                <a:latin typeface="Arial" charset="0"/>
              </a:rPr>
              <a:t>Alex </a:t>
            </a:r>
            <a:r>
              <a:rPr lang="en-US" sz="3200" dirty="0" smtClean="0">
                <a:latin typeface="Arial" charset="0"/>
              </a:rPr>
              <a:t>Barnes</a:t>
            </a:r>
            <a:r>
              <a:rPr lang="en-US" sz="3200" baseline="30000" dirty="0" smtClean="0">
                <a:latin typeface="Arial" charset="0"/>
              </a:rPr>
              <a:t>1</a:t>
            </a:r>
            <a:r>
              <a:rPr lang="en-US" sz="3200" dirty="0" smtClean="0">
                <a:latin typeface="Arial" charset="0"/>
              </a:rPr>
              <a:t>, </a:t>
            </a:r>
            <a:r>
              <a:rPr lang="en-US" sz="3200" dirty="0" smtClean="0">
                <a:latin typeface="Arial" charset="0"/>
              </a:rPr>
              <a:t>Nathan </a:t>
            </a:r>
            <a:r>
              <a:rPr lang="en-US" sz="3200" dirty="0" smtClean="0">
                <a:latin typeface="Arial" charset="0"/>
              </a:rPr>
              <a:t>Sparks</a:t>
            </a:r>
            <a:r>
              <a:rPr lang="en-US" sz="3200" baseline="30000" dirty="0" smtClean="0">
                <a:latin typeface="Arial" charset="0"/>
              </a:rPr>
              <a:t>2</a:t>
            </a:r>
            <a:r>
              <a:rPr lang="en-US" sz="3200" dirty="0" smtClean="0">
                <a:latin typeface="Arial" charset="0"/>
              </a:rPr>
              <a:t>, </a:t>
            </a:r>
            <a:r>
              <a:rPr lang="en-US" sz="3200" dirty="0" smtClean="0">
                <a:latin typeface="Arial" charset="0"/>
              </a:rPr>
              <a:t>Liana </a:t>
            </a:r>
            <a:r>
              <a:rPr lang="en-US" sz="3200" dirty="0" smtClean="0">
                <a:latin typeface="Arial" charset="0"/>
              </a:rPr>
              <a:t>Hotte</a:t>
            </a:r>
            <a:r>
              <a:rPr lang="en-US" sz="3200" baseline="30000" dirty="0" smtClean="0">
                <a:latin typeface="Arial" charset="0"/>
              </a:rPr>
              <a:t>1</a:t>
            </a:r>
            <a:r>
              <a:rPr lang="en-US" sz="3200" dirty="0" smtClean="0">
                <a:latin typeface="Arial" charset="0"/>
              </a:rPr>
              <a:t>, Ken Finkelstein</a:t>
            </a:r>
            <a:r>
              <a:rPr lang="en-US" sz="3200" baseline="30000" dirty="0" smtClean="0">
                <a:latin typeface="Arial" charset="0"/>
              </a:rPr>
              <a:t>3 </a:t>
            </a:r>
            <a:r>
              <a:rPr lang="en-US" sz="3200" dirty="0" smtClean="0">
                <a:latin typeface="Arial" charset="0"/>
              </a:rPr>
              <a:t>and Richard Jones</a:t>
            </a:r>
            <a:r>
              <a:rPr lang="en-US" sz="3200" baseline="30000" dirty="0" smtClean="0">
                <a:latin typeface="Arial" charset="0"/>
              </a:rPr>
              <a:t>1</a:t>
            </a:r>
            <a:endParaRPr lang="en-US" sz="3200" dirty="0" smtClean="0">
              <a:latin typeface="Arial" charset="0"/>
            </a:endParaRPr>
          </a:p>
          <a:p>
            <a:pPr algn="ctr" defTabSz="761463">
              <a:spcBef>
                <a:spcPct val="50000"/>
              </a:spcBef>
            </a:pPr>
            <a:r>
              <a:rPr lang="en-US" sz="3200" dirty="0" smtClean="0">
                <a:latin typeface="Arial" charset="0"/>
              </a:rPr>
              <a:t> </a:t>
            </a:r>
            <a:r>
              <a:rPr lang="en-US" baseline="30000" dirty="0" smtClean="0">
                <a:latin typeface="Arial" charset="0"/>
              </a:rPr>
              <a:t>1</a:t>
            </a:r>
            <a:r>
              <a:rPr lang="en-US" dirty="0" smtClean="0">
                <a:latin typeface="Arial" charset="0"/>
              </a:rPr>
              <a:t>University of Connecticut, </a:t>
            </a:r>
            <a:r>
              <a:rPr lang="en-US" baseline="30000" dirty="0" smtClean="0">
                <a:latin typeface="Arial" charset="0"/>
              </a:rPr>
              <a:t>2</a:t>
            </a:r>
            <a:r>
              <a:rPr lang="en-US" dirty="0" smtClean="0">
                <a:latin typeface="Arial" charset="0"/>
              </a:rPr>
              <a:t>Catholic University of America, </a:t>
            </a:r>
            <a:r>
              <a:rPr lang="en-US" baseline="30000" dirty="0" smtClean="0">
                <a:latin typeface="Arial" charset="0"/>
              </a:rPr>
              <a:t>3</a:t>
            </a:r>
            <a:r>
              <a:rPr lang="en-US" dirty="0" smtClean="0">
                <a:latin typeface="Arial" charset="0"/>
              </a:rPr>
              <a:t>Cornell High Energy Synchrotron Source</a:t>
            </a:r>
            <a:endParaRPr lang="en-US" dirty="0" smtClean="0">
              <a:latin typeface="Arial" charset="0"/>
            </a:endParaRPr>
          </a:p>
          <a:p>
            <a:pPr algn="ctr" defTabSz="761463">
              <a:spcBef>
                <a:spcPct val="50000"/>
              </a:spcBef>
            </a:pPr>
            <a:r>
              <a:rPr lang="en-US" sz="2800" dirty="0" smtClean="0">
                <a:latin typeface="Arial" charset="0"/>
              </a:rPr>
              <a:t>University of Connecticut</a:t>
            </a:r>
            <a:endParaRPr lang="en-US" sz="2800" dirty="0">
              <a:latin typeface="Arial" charset="0"/>
            </a:endParaRPr>
          </a:p>
        </p:txBody>
      </p:sp>
      <p:sp>
        <p:nvSpPr>
          <p:cNvPr id="4099" name="Text Box 349"/>
          <p:cNvSpPr txBox="1">
            <a:spLocks noChangeArrowheads="1"/>
          </p:cNvSpPr>
          <p:nvPr/>
        </p:nvSpPr>
        <p:spPr bwMode="auto">
          <a:xfrm>
            <a:off x="606748" y="4087289"/>
            <a:ext cx="9686433" cy="649938"/>
          </a:xfrm>
          <a:prstGeom prst="rect">
            <a:avLst/>
          </a:prstGeom>
          <a:solidFill>
            <a:schemeClr val="accent2"/>
          </a:solidFill>
          <a:ln w="9525">
            <a:noFill/>
            <a:miter lim="800000"/>
            <a:headEnd/>
            <a:tailEnd/>
          </a:ln>
        </p:spPr>
        <p:txBody>
          <a:bodyPr wrap="square" lIns="95032" tIns="47506" rIns="95032" bIns="47506">
            <a:spAutoFit/>
          </a:bodyPr>
          <a:lstStyle/>
          <a:p>
            <a:pPr algn="ctr" defTabSz="951251" eaLnBrk="0" hangingPunct="0">
              <a:spcBef>
                <a:spcPct val="50000"/>
              </a:spcBef>
            </a:pPr>
            <a:r>
              <a:rPr lang="en-US" sz="3600" b="1" dirty="0">
                <a:solidFill>
                  <a:srgbClr val="F8F8F8"/>
                </a:solidFill>
              </a:rPr>
              <a:t>Abstract</a:t>
            </a:r>
            <a:endParaRPr lang="en-US" sz="2800" b="1" dirty="0">
              <a:solidFill>
                <a:srgbClr val="F8F8F8"/>
              </a:solidFill>
            </a:endParaRPr>
          </a:p>
        </p:txBody>
      </p:sp>
      <p:sp>
        <p:nvSpPr>
          <p:cNvPr id="4100" name="Text Box 350"/>
          <p:cNvSpPr txBox="1">
            <a:spLocks noChangeArrowheads="1"/>
          </p:cNvSpPr>
          <p:nvPr/>
        </p:nvSpPr>
        <p:spPr bwMode="auto">
          <a:xfrm>
            <a:off x="11093165" y="4087290"/>
            <a:ext cx="16117301" cy="773048"/>
          </a:xfrm>
          <a:prstGeom prst="rect">
            <a:avLst/>
          </a:prstGeom>
          <a:solidFill>
            <a:schemeClr val="accent2"/>
          </a:solidFill>
          <a:ln w="9525">
            <a:noFill/>
            <a:miter lim="800000"/>
            <a:headEnd/>
            <a:tailEnd/>
          </a:ln>
        </p:spPr>
        <p:txBody>
          <a:bodyPr wrap="square" lIns="95032" tIns="47506" rIns="95032" bIns="47506">
            <a:spAutoFit/>
          </a:bodyPr>
          <a:lstStyle/>
          <a:p>
            <a:pPr algn="ctr" defTabSz="951251" eaLnBrk="0" hangingPunct="0">
              <a:spcBef>
                <a:spcPct val="50000"/>
              </a:spcBef>
            </a:pPr>
            <a:r>
              <a:rPr lang="en-US" sz="4400" b="1" dirty="0">
                <a:solidFill>
                  <a:srgbClr val="F8F8F8"/>
                </a:solidFill>
              </a:rPr>
              <a:t>X-Ray Rocking Curves of UConn </a:t>
            </a:r>
            <a:r>
              <a:rPr lang="en-US" sz="4400" b="1" dirty="0" smtClean="0">
                <a:solidFill>
                  <a:srgbClr val="F8F8F8"/>
                </a:solidFill>
              </a:rPr>
              <a:t>Samples taken at CHESS</a:t>
            </a:r>
            <a:endParaRPr lang="en-US" sz="4400" b="1" dirty="0">
              <a:solidFill>
                <a:srgbClr val="F8F8F8"/>
              </a:solidFill>
            </a:endParaRPr>
          </a:p>
        </p:txBody>
      </p:sp>
      <p:sp>
        <p:nvSpPr>
          <p:cNvPr id="4101" name="Text Box 351"/>
          <p:cNvSpPr txBox="1">
            <a:spLocks noChangeArrowheads="1"/>
          </p:cNvSpPr>
          <p:nvPr/>
        </p:nvSpPr>
        <p:spPr bwMode="auto">
          <a:xfrm>
            <a:off x="28128921" y="4087289"/>
            <a:ext cx="9824053" cy="649938"/>
          </a:xfrm>
          <a:prstGeom prst="rect">
            <a:avLst/>
          </a:prstGeom>
          <a:solidFill>
            <a:schemeClr val="accent2"/>
          </a:solidFill>
          <a:ln w="28575">
            <a:noFill/>
            <a:miter lim="800000"/>
            <a:headEnd/>
            <a:tailEnd/>
          </a:ln>
        </p:spPr>
        <p:txBody>
          <a:bodyPr wrap="square" lIns="95032" tIns="47506" rIns="95032" bIns="47506">
            <a:spAutoFit/>
          </a:bodyPr>
          <a:lstStyle/>
          <a:p>
            <a:pPr algn="ctr" defTabSz="951251" eaLnBrk="0" hangingPunct="0">
              <a:spcBef>
                <a:spcPct val="50000"/>
              </a:spcBef>
            </a:pPr>
            <a:r>
              <a:rPr lang="en-US" sz="3600" b="1" dirty="0">
                <a:solidFill>
                  <a:schemeClr val="bg1"/>
                </a:solidFill>
              </a:rPr>
              <a:t>Pendelloesung Effect in </a:t>
            </a:r>
            <a:r>
              <a:rPr lang="en-US" sz="3600" b="1" dirty="0" smtClean="0">
                <a:solidFill>
                  <a:schemeClr val="bg1"/>
                </a:solidFill>
              </a:rPr>
              <a:t>1.2mm CVD diamond</a:t>
            </a:r>
            <a:endParaRPr lang="en-US" sz="3600" b="1" dirty="0">
              <a:solidFill>
                <a:srgbClr val="F8F8F8"/>
              </a:solidFill>
            </a:endParaRPr>
          </a:p>
        </p:txBody>
      </p:sp>
      <p:sp>
        <p:nvSpPr>
          <p:cNvPr id="4102" name="Text Box 356"/>
          <p:cNvSpPr txBox="1">
            <a:spLocks noChangeArrowheads="1"/>
          </p:cNvSpPr>
          <p:nvPr/>
        </p:nvSpPr>
        <p:spPr bwMode="auto">
          <a:xfrm>
            <a:off x="28128919" y="22315225"/>
            <a:ext cx="9749103" cy="649938"/>
          </a:xfrm>
          <a:prstGeom prst="rect">
            <a:avLst/>
          </a:prstGeom>
          <a:solidFill>
            <a:schemeClr val="accent2"/>
          </a:solidFill>
          <a:ln w="9525">
            <a:noFill/>
            <a:miter lim="800000"/>
            <a:headEnd/>
            <a:tailEnd/>
          </a:ln>
        </p:spPr>
        <p:txBody>
          <a:bodyPr wrap="square" lIns="95032" tIns="47506" rIns="95032" bIns="47506">
            <a:spAutoFit/>
          </a:bodyPr>
          <a:lstStyle/>
          <a:p>
            <a:pPr algn="ctr" defTabSz="951251" eaLnBrk="0" hangingPunct="0">
              <a:spcBef>
                <a:spcPct val="50000"/>
              </a:spcBef>
            </a:pPr>
            <a:r>
              <a:rPr lang="en-US" sz="3600" b="1" dirty="0" smtClean="0">
                <a:solidFill>
                  <a:srgbClr val="F8F8F8"/>
                </a:solidFill>
              </a:rPr>
              <a:t>References</a:t>
            </a:r>
            <a:endParaRPr lang="en-US" sz="2800" b="1" dirty="0">
              <a:solidFill>
                <a:srgbClr val="F8F8F8"/>
              </a:solidFill>
            </a:endParaRPr>
          </a:p>
        </p:txBody>
      </p:sp>
      <p:sp>
        <p:nvSpPr>
          <p:cNvPr id="4103" name="Text Box 360"/>
          <p:cNvSpPr txBox="1">
            <a:spLocks noChangeArrowheads="1"/>
          </p:cNvSpPr>
          <p:nvPr/>
        </p:nvSpPr>
        <p:spPr bwMode="auto">
          <a:xfrm>
            <a:off x="655515" y="16907196"/>
            <a:ext cx="9686433" cy="649938"/>
          </a:xfrm>
          <a:prstGeom prst="rect">
            <a:avLst/>
          </a:prstGeom>
          <a:solidFill>
            <a:schemeClr val="accent2"/>
          </a:solidFill>
          <a:ln w="9525">
            <a:noFill/>
            <a:miter lim="800000"/>
            <a:headEnd/>
            <a:tailEnd/>
          </a:ln>
        </p:spPr>
        <p:txBody>
          <a:bodyPr wrap="square" lIns="95032" tIns="47506" rIns="95032" bIns="47506">
            <a:spAutoFit/>
          </a:bodyPr>
          <a:lstStyle/>
          <a:p>
            <a:pPr algn="ctr" defTabSz="951251" eaLnBrk="0" hangingPunct="0">
              <a:spcBef>
                <a:spcPct val="50000"/>
              </a:spcBef>
            </a:pPr>
            <a:r>
              <a:rPr lang="fr-CA" altLang="en-US" sz="3600" b="1" dirty="0">
                <a:solidFill>
                  <a:schemeClr val="bg1"/>
                </a:solidFill>
              </a:rPr>
              <a:t>Setup for </a:t>
            </a:r>
            <a:r>
              <a:rPr lang="fr-CA" altLang="en-US" sz="3600" b="1" dirty="0" smtClean="0">
                <a:solidFill>
                  <a:schemeClr val="bg1"/>
                </a:solidFill>
              </a:rPr>
              <a:t>Diamond D</a:t>
            </a:r>
            <a:r>
              <a:rPr lang="fr-CA" altLang="en-US" sz="3200" b="1" dirty="0" smtClean="0">
                <a:solidFill>
                  <a:schemeClr val="bg1"/>
                </a:solidFill>
              </a:rPr>
              <a:t>iffraction</a:t>
            </a:r>
            <a:r>
              <a:rPr lang="fr-CA" altLang="en-US" sz="3600" b="1" dirty="0" smtClean="0">
                <a:solidFill>
                  <a:schemeClr val="bg1"/>
                </a:solidFill>
              </a:rPr>
              <a:t> </a:t>
            </a:r>
            <a:r>
              <a:rPr lang="fr-CA" altLang="en-US" sz="3600" b="1" dirty="0">
                <a:solidFill>
                  <a:schemeClr val="bg1"/>
                </a:solidFill>
              </a:rPr>
              <a:t>at  CHESS </a:t>
            </a:r>
            <a:endParaRPr lang="en-US" sz="3600" b="1" dirty="0">
              <a:solidFill>
                <a:schemeClr val="bg1"/>
              </a:solidFill>
            </a:endParaRPr>
          </a:p>
        </p:txBody>
      </p:sp>
      <p:sp>
        <p:nvSpPr>
          <p:cNvPr id="4106" name="TextBox 139"/>
          <p:cNvSpPr txBox="1">
            <a:spLocks noChangeArrowheads="1"/>
          </p:cNvSpPr>
          <p:nvPr/>
        </p:nvSpPr>
        <p:spPr bwMode="auto">
          <a:xfrm>
            <a:off x="28219722" y="23098409"/>
            <a:ext cx="8189912" cy="2442940"/>
          </a:xfrm>
          <a:prstGeom prst="rect">
            <a:avLst/>
          </a:prstGeom>
          <a:noFill/>
          <a:ln w="9525">
            <a:noFill/>
            <a:miter lim="800000"/>
            <a:headEnd/>
            <a:tailEnd/>
          </a:ln>
        </p:spPr>
        <p:txBody>
          <a:bodyPr lIns="133315" tIns="66657" rIns="133315" bIns="66657">
            <a:spAutoFit/>
          </a:bodyPr>
          <a:lstStyle/>
          <a:p>
            <a:pPr marL="499926" indent="-499926">
              <a:buFontTx/>
              <a:buAutoNum type="arabicPeriod"/>
            </a:pPr>
            <a:r>
              <a:rPr lang="en-US" b="1" dirty="0" smtClean="0"/>
              <a:t>The GlueX Experiment, </a:t>
            </a:r>
            <a:r>
              <a:rPr lang="en-US" b="1" u="sng" dirty="0" smtClean="0">
                <a:hlinkClick r:id="rId5"/>
              </a:rPr>
              <a:t>(</a:t>
            </a:r>
            <a:r>
              <a:rPr lang="en-US" b="1" u="sng" dirty="0" smtClean="0"/>
              <a:t>(http</a:t>
            </a:r>
            <a:r>
              <a:rPr lang="en-US" b="1" u="sng" dirty="0" smtClean="0"/>
              <a:t>://www.gluex.org</a:t>
            </a:r>
            <a:r>
              <a:rPr lang="en-US" b="1" dirty="0" smtClean="0"/>
              <a:t>).</a:t>
            </a:r>
          </a:p>
          <a:p>
            <a:pPr marL="499926" indent="-499926">
              <a:buFontTx/>
              <a:buAutoNum type="arabicPeriod"/>
            </a:pPr>
            <a:r>
              <a:rPr lang="en-US" b="1" dirty="0" smtClean="0"/>
              <a:t>http://zeus.phys.uconn.edu/wiki/</a:t>
            </a:r>
          </a:p>
          <a:p>
            <a:pPr marL="499926" indent="-499926"/>
            <a:r>
              <a:rPr lang="en-US" b="1" dirty="0" smtClean="0"/>
              <a:t>	</a:t>
            </a:r>
            <a:r>
              <a:rPr lang="en-US" sz="1800" b="1" i="1" dirty="0" smtClean="0"/>
              <a:t>This </a:t>
            </a:r>
            <a:r>
              <a:rPr lang="en-US" sz="1800" b="1" i="1" dirty="0" smtClean="0"/>
              <a:t>work is supported by the U.S. National Science Foundation under grant </a:t>
            </a:r>
            <a:r>
              <a:rPr lang="en-US" sz="1800" b="1" i="1" dirty="0" smtClean="0"/>
              <a:t>1207857</a:t>
            </a:r>
          </a:p>
          <a:p>
            <a:pPr marL="499926" indent="-499926"/>
            <a:r>
              <a:rPr lang="en-US" sz="1800" b="1" dirty="0" smtClean="0"/>
              <a:t>3</a:t>
            </a:r>
            <a:r>
              <a:rPr lang="en-US" sz="1800" b="1" i="1" dirty="0" smtClean="0"/>
              <a:t>. 	</a:t>
            </a:r>
            <a:r>
              <a:rPr lang="en-US" sz="1800" dirty="0" smtClean="0"/>
              <a:t>"</a:t>
            </a:r>
            <a:r>
              <a:rPr lang="en-US" sz="1800" b="1" dirty="0"/>
              <a:t>This work is based upon research conducted at the Cornell High Energy Synchrotron Source (CHESS) which is supported by the National Science Foundation and the National Institutes of Health/National Institute of General Medical Sciences under NSF award DMR-1332208."</a:t>
            </a:r>
            <a:endParaRPr lang="en-US" sz="1800" b="1" dirty="0"/>
          </a:p>
        </p:txBody>
      </p:sp>
      <p:pic>
        <p:nvPicPr>
          <p:cNvPr id="4104" name="Picture 112" descr="Seal.jpg"/>
          <p:cNvPicPr>
            <a:picLocks noChangeAspect="1"/>
          </p:cNvPicPr>
          <p:nvPr/>
        </p:nvPicPr>
        <p:blipFill>
          <a:blip r:embed="rId6" cstate="print"/>
          <a:srcRect/>
          <a:stretch>
            <a:fillRect/>
          </a:stretch>
        </p:blipFill>
        <p:spPr bwMode="auto">
          <a:xfrm>
            <a:off x="386606" y="1247283"/>
            <a:ext cx="3601734" cy="1004757"/>
          </a:xfrm>
          <a:prstGeom prst="rect">
            <a:avLst/>
          </a:prstGeom>
          <a:ln w="9525">
            <a:noFill/>
            <a:miter lim="800000"/>
            <a:headEnd/>
            <a:tailEnd/>
          </a:ln>
          <a:effectLst>
            <a:glow>
              <a:schemeClr val="accent1"/>
            </a:glow>
          </a:effectLst>
        </p:spPr>
      </p:pic>
      <p:sp>
        <p:nvSpPr>
          <p:cNvPr id="3" name="Rectangle 2"/>
          <p:cNvSpPr/>
          <p:nvPr/>
        </p:nvSpPr>
        <p:spPr>
          <a:xfrm>
            <a:off x="386607" y="1237090"/>
            <a:ext cx="3601733" cy="9954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133347" tIns="66673" rIns="133347" bIns="66673" spcCol="0" rtlCol="0" anchor="ctr"/>
          <a:lstStyle/>
          <a:p>
            <a:pPr algn="ctr"/>
            <a:endParaRPr lang="en-US" dirty="0">
              <a:solidFill>
                <a:srgbClr val="002060"/>
              </a:solidFill>
            </a:endParaRPr>
          </a:p>
        </p:txBody>
      </p:sp>
      <p:sp>
        <p:nvSpPr>
          <p:cNvPr id="4" name="Rectangle 3"/>
          <p:cNvSpPr/>
          <p:nvPr/>
        </p:nvSpPr>
        <p:spPr>
          <a:xfrm>
            <a:off x="34352171" y="1263663"/>
            <a:ext cx="3600803" cy="968921"/>
          </a:xfrm>
          <a:prstGeom prst="rect">
            <a:avLst/>
          </a:prstGeom>
          <a:noFill/>
          <a:effectLst>
            <a:glow>
              <a:schemeClr val="accent1"/>
            </a:glow>
          </a:effectLst>
        </p:spPr>
        <p:style>
          <a:lnRef idx="2">
            <a:schemeClr val="accent1">
              <a:shade val="50000"/>
            </a:schemeClr>
          </a:lnRef>
          <a:fillRef idx="1">
            <a:schemeClr val="accent1"/>
          </a:fillRef>
          <a:effectRef idx="0">
            <a:schemeClr val="accent1"/>
          </a:effectRef>
          <a:fontRef idx="minor">
            <a:schemeClr val="lt1"/>
          </a:fontRef>
        </p:style>
        <p:txBody>
          <a:bodyPr lIns="133347" tIns="66673" rIns="133347" bIns="66673" spcCol="0" rtlCol="0" anchor="ctr"/>
          <a:lstStyle/>
          <a:p>
            <a:pPr algn="ctr"/>
            <a:endParaRPr lang="en-US" dirty="0">
              <a:solidFill>
                <a:srgbClr val="002060"/>
              </a:solidFill>
            </a:endParaRPr>
          </a:p>
        </p:txBody>
      </p:sp>
      <p:sp>
        <p:nvSpPr>
          <p:cNvPr id="12" name="Rectangle 11"/>
          <p:cNvSpPr/>
          <p:nvPr/>
        </p:nvSpPr>
        <p:spPr>
          <a:xfrm>
            <a:off x="846721" y="11564051"/>
            <a:ext cx="9601200" cy="4708981"/>
          </a:xfrm>
          <a:prstGeom prst="rect">
            <a:avLst/>
          </a:prstGeom>
        </p:spPr>
        <p:txBody>
          <a:bodyPr wrap="square">
            <a:spAutoFit/>
          </a:bodyPr>
          <a:lstStyle/>
          <a:p>
            <a:r>
              <a:rPr lang="en-US" sz="2500" dirty="0"/>
              <a:t>The GlueX experiment at the Thomas Jefferson National Lab in Newport News Virginia  uses a polarized beam of 9GeV photons incident on a liquid hydrogen target to explore the excitations of gluonic bonds between quarks. 9GeV photons are generated by a 12GeV electron beam passing through a 20µm thick diamond wafer and </a:t>
            </a:r>
            <a:r>
              <a:rPr lang="en-US" sz="2500" dirty="0" smtClean="0"/>
              <a:t>undergoes </a:t>
            </a:r>
            <a:r>
              <a:rPr lang="en-US" sz="2500" dirty="0"/>
              <a:t>coherent bremsstrahlung</a:t>
            </a:r>
            <a:r>
              <a:rPr lang="en-US" sz="2500" dirty="0" smtClean="0"/>
              <a:t>.</a:t>
            </a:r>
          </a:p>
          <a:p>
            <a:r>
              <a:rPr lang="en-US" sz="2500" dirty="0" smtClean="0"/>
              <a:t>Optimum polarization requires that the mosaic spread of the diamond be negligible, but experience with thin diamond wafers has shown that internal stress caused by defects produce large scale warpage. The GlueX group </a:t>
            </a:r>
            <a:r>
              <a:rPr lang="en-US" sz="2500" dirty="0"/>
              <a:t>at UConn has developed a laser ablation process to create 20μm CVD diamond radiators free from strain and warping. Surface profiles and rocking curve measurements are presented which demonstrate that this process results in diamond radiators which meet the GlueX criteria for thickness, flatness, and crystal mosaic spread.</a:t>
            </a:r>
          </a:p>
        </p:txBody>
      </p:sp>
      <p:grpSp>
        <p:nvGrpSpPr>
          <p:cNvPr id="23" name="Group 22"/>
          <p:cNvGrpSpPr/>
          <p:nvPr/>
        </p:nvGrpSpPr>
        <p:grpSpPr>
          <a:xfrm>
            <a:off x="934755" y="5618499"/>
            <a:ext cx="9383211" cy="5842065"/>
            <a:chOff x="3988340" y="5356728"/>
            <a:chExt cx="6329626" cy="4454336"/>
          </a:xfrm>
        </p:grpSpPr>
        <p:sp>
          <p:nvSpPr>
            <p:cNvPr id="14" name="Rectangle 13"/>
            <p:cNvSpPr/>
            <p:nvPr/>
          </p:nvSpPr>
          <p:spPr>
            <a:xfrm>
              <a:off x="3988340" y="5356728"/>
              <a:ext cx="6304841" cy="439782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98438" y="5356728"/>
              <a:ext cx="6319528" cy="4454336"/>
            </a:xfrm>
            <a:prstGeom prst="rect">
              <a:avLst/>
            </a:prstGeom>
          </p:spPr>
        </p:pic>
      </p:grpSp>
      <p:pic>
        <p:nvPicPr>
          <p:cNvPr id="28" name="Picture 2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219722" y="5618499"/>
            <a:ext cx="4588027" cy="3849768"/>
          </a:xfrm>
          <a:prstGeom prst="rect">
            <a:avLst/>
          </a:prstGeom>
        </p:spPr>
      </p:pic>
      <p:sp>
        <p:nvSpPr>
          <p:cNvPr id="29" name="Rectangle 28"/>
          <p:cNvSpPr/>
          <p:nvPr/>
        </p:nvSpPr>
        <p:spPr>
          <a:xfrm>
            <a:off x="28219721" y="5618499"/>
            <a:ext cx="4588027" cy="3849768"/>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8128919" y="9887245"/>
            <a:ext cx="9348042" cy="1015663"/>
          </a:xfrm>
          <a:prstGeom prst="rect">
            <a:avLst/>
          </a:prstGeom>
          <a:noFill/>
        </p:spPr>
        <p:txBody>
          <a:bodyPr wrap="square" rtlCol="0">
            <a:spAutoFit/>
          </a:bodyPr>
          <a:lstStyle/>
          <a:p>
            <a:r>
              <a:rPr lang="en-US" dirty="0" smtClean="0"/>
              <a:t>The Laue </a:t>
            </a:r>
            <a:r>
              <a:rPr lang="en-US" dirty="0"/>
              <a:t>diffraction of thick crystals shows </a:t>
            </a:r>
            <a:r>
              <a:rPr lang="en-US" b="1" dirty="0"/>
              <a:t>excellent single crystal behavior </a:t>
            </a:r>
            <a:r>
              <a:rPr lang="en-US" dirty="0"/>
              <a:t>and X-rays coming off edge show dynamic x-ray </a:t>
            </a:r>
            <a:r>
              <a:rPr lang="en-US" dirty="0" smtClean="0"/>
              <a:t>diffraction and the Pendelloesung effect with many fringes visible </a:t>
            </a:r>
            <a:endParaRPr lang="en" dirty="0"/>
          </a:p>
          <a:p>
            <a:endParaRPr lang="en-US" dirty="0"/>
          </a:p>
        </p:txBody>
      </p:sp>
      <p:grpSp>
        <p:nvGrpSpPr>
          <p:cNvPr id="4110" name="Group 4109"/>
          <p:cNvGrpSpPr/>
          <p:nvPr/>
        </p:nvGrpSpPr>
        <p:grpSpPr>
          <a:xfrm>
            <a:off x="11104074" y="5618499"/>
            <a:ext cx="6675282" cy="5272056"/>
            <a:chOff x="11237623" y="11522081"/>
            <a:chExt cx="6675282" cy="5272056"/>
          </a:xfrm>
        </p:grpSpPr>
        <p:pic>
          <p:nvPicPr>
            <p:cNvPr id="58" name="Picture 5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237623" y="11636202"/>
              <a:ext cx="6665976" cy="5157935"/>
            </a:xfrm>
            <a:prstGeom prst="rect">
              <a:avLst/>
            </a:prstGeom>
          </p:spPr>
        </p:pic>
        <p:sp>
          <p:nvSpPr>
            <p:cNvPr id="4097" name="Rectangle 4096"/>
            <p:cNvSpPr/>
            <p:nvPr/>
          </p:nvSpPr>
          <p:spPr>
            <a:xfrm>
              <a:off x="11237623" y="11522081"/>
              <a:ext cx="6675282" cy="5214996"/>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107" name="Group 4106"/>
          <p:cNvGrpSpPr/>
          <p:nvPr/>
        </p:nvGrpSpPr>
        <p:grpSpPr>
          <a:xfrm>
            <a:off x="11119544" y="11998126"/>
            <a:ext cx="6662894" cy="5235072"/>
            <a:chOff x="11253093" y="17152123"/>
            <a:chExt cx="6662894" cy="5235072"/>
          </a:xfrm>
        </p:grpSpPr>
        <p:pic>
          <p:nvPicPr>
            <p:cNvPr id="61" name="Picture 6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253093" y="17157275"/>
              <a:ext cx="6662894" cy="5155551"/>
            </a:xfrm>
            <a:prstGeom prst="rect">
              <a:avLst/>
            </a:prstGeom>
          </p:spPr>
        </p:pic>
        <p:sp>
          <p:nvSpPr>
            <p:cNvPr id="85" name="Rectangle 84"/>
            <p:cNvSpPr/>
            <p:nvPr/>
          </p:nvSpPr>
          <p:spPr>
            <a:xfrm>
              <a:off x="11253093" y="17152123"/>
              <a:ext cx="6650506" cy="5235072"/>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111" name="Group 4110"/>
          <p:cNvGrpSpPr/>
          <p:nvPr/>
        </p:nvGrpSpPr>
        <p:grpSpPr>
          <a:xfrm>
            <a:off x="19815108" y="5618499"/>
            <a:ext cx="6717073" cy="5244910"/>
            <a:chOff x="19948657" y="11522081"/>
            <a:chExt cx="6717073" cy="5244910"/>
          </a:xfrm>
        </p:grpSpPr>
        <p:pic>
          <p:nvPicPr>
            <p:cNvPr id="59" name="Picture 5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9948657" y="11522081"/>
              <a:ext cx="6665976" cy="5093422"/>
            </a:xfrm>
            <a:prstGeom prst="rect">
              <a:avLst/>
            </a:prstGeom>
          </p:spPr>
        </p:pic>
        <p:sp>
          <p:nvSpPr>
            <p:cNvPr id="86" name="Rectangle 85"/>
            <p:cNvSpPr/>
            <p:nvPr/>
          </p:nvSpPr>
          <p:spPr>
            <a:xfrm>
              <a:off x="19999755" y="11522081"/>
              <a:ext cx="6665975" cy="524491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9" name="TextBox 98"/>
          <p:cNvSpPr txBox="1"/>
          <p:nvPr/>
        </p:nvSpPr>
        <p:spPr>
          <a:xfrm>
            <a:off x="11097932" y="10948431"/>
            <a:ext cx="6662894" cy="1015663"/>
          </a:xfrm>
          <a:prstGeom prst="rect">
            <a:avLst/>
          </a:prstGeom>
          <a:noFill/>
        </p:spPr>
        <p:txBody>
          <a:bodyPr wrap="square" rtlCol="0">
            <a:spAutoFit/>
          </a:bodyPr>
          <a:lstStyle/>
          <a:p>
            <a:r>
              <a:rPr lang="en-US" dirty="0" smtClean="0"/>
              <a:t>X-ray rocking curve of a 7x7x1.2mm thick sample which will be thinned and be of the first radiators commissioned for the GlueX experiment.</a:t>
            </a:r>
            <a:endParaRPr lang="en-US" dirty="0"/>
          </a:p>
        </p:txBody>
      </p:sp>
      <p:sp>
        <p:nvSpPr>
          <p:cNvPr id="100" name="TextBox 99"/>
          <p:cNvSpPr txBox="1"/>
          <p:nvPr/>
        </p:nvSpPr>
        <p:spPr>
          <a:xfrm>
            <a:off x="11097932" y="17241519"/>
            <a:ext cx="6662894" cy="1323439"/>
          </a:xfrm>
          <a:prstGeom prst="rect">
            <a:avLst/>
          </a:prstGeom>
          <a:noFill/>
        </p:spPr>
        <p:txBody>
          <a:bodyPr wrap="square" rtlCol="0">
            <a:spAutoFit/>
          </a:bodyPr>
          <a:lstStyle/>
          <a:p>
            <a:r>
              <a:rPr lang="en-US" dirty="0" smtClean="0"/>
              <a:t>In collaboration with GlueX, corporate collaborator Sinmat has been developing vapor phase ion etching techniques to thin diamond to 30µm. So far, their process leaves a very wide rocking curve, as seen by the figure on the right. </a:t>
            </a:r>
            <a:endParaRPr lang="en-US" dirty="0"/>
          </a:p>
        </p:txBody>
      </p:sp>
      <p:sp>
        <p:nvSpPr>
          <p:cNvPr id="4115" name="TextBox 4114"/>
          <p:cNvSpPr txBox="1"/>
          <p:nvPr/>
        </p:nvSpPr>
        <p:spPr>
          <a:xfrm>
            <a:off x="19740936" y="17241519"/>
            <a:ext cx="7329114" cy="707886"/>
          </a:xfrm>
          <a:prstGeom prst="rect">
            <a:avLst/>
          </a:prstGeom>
          <a:noFill/>
        </p:spPr>
        <p:txBody>
          <a:bodyPr wrap="square" rtlCol="0">
            <a:spAutoFit/>
          </a:bodyPr>
          <a:lstStyle/>
          <a:p>
            <a:r>
              <a:rPr lang="en-US" dirty="0" smtClean="0"/>
              <a:t>Originally a pristine 500µm crystal, the vapor phase ion etching technique used by Sinmat leaves a severely warped diamond.</a:t>
            </a:r>
            <a:endParaRPr lang="en-US" dirty="0"/>
          </a:p>
        </p:txBody>
      </p:sp>
      <p:sp>
        <p:nvSpPr>
          <p:cNvPr id="103" name="TextBox 102"/>
          <p:cNvSpPr txBox="1"/>
          <p:nvPr/>
        </p:nvSpPr>
        <p:spPr>
          <a:xfrm>
            <a:off x="19825988" y="10952165"/>
            <a:ext cx="6977361" cy="400110"/>
          </a:xfrm>
          <a:prstGeom prst="rect">
            <a:avLst/>
          </a:prstGeom>
          <a:noFill/>
        </p:spPr>
        <p:txBody>
          <a:bodyPr wrap="square" rtlCol="0">
            <a:spAutoFit/>
          </a:bodyPr>
          <a:lstStyle/>
          <a:p>
            <a:r>
              <a:rPr lang="en-US" dirty="0" smtClean="0"/>
              <a:t>A very narrow whole crystal rocking curve for untouched CVD diamond.</a:t>
            </a:r>
            <a:endParaRPr lang="en-US" dirty="0"/>
          </a:p>
        </p:txBody>
      </p:sp>
      <p:sp>
        <p:nvSpPr>
          <p:cNvPr id="4116" name="Rectangle 4115"/>
          <p:cNvSpPr/>
          <p:nvPr/>
        </p:nvSpPr>
        <p:spPr>
          <a:xfrm>
            <a:off x="17039679" y="12128293"/>
            <a:ext cx="575799" cy="307777"/>
          </a:xfrm>
          <a:prstGeom prst="rect">
            <a:avLst/>
          </a:prstGeom>
        </p:spPr>
        <p:txBody>
          <a:bodyPr wrap="none">
            <a:spAutoFit/>
          </a:bodyPr>
          <a:lstStyle/>
          <a:p>
            <a:r>
              <a:rPr lang="en-US" sz="1400" dirty="0"/>
              <a:t>µrads</a:t>
            </a:r>
          </a:p>
        </p:txBody>
      </p:sp>
      <p:sp>
        <p:nvSpPr>
          <p:cNvPr id="108" name="Rectangle 107"/>
          <p:cNvSpPr/>
          <p:nvPr/>
        </p:nvSpPr>
        <p:spPr>
          <a:xfrm>
            <a:off x="16751779" y="5814020"/>
            <a:ext cx="575799" cy="307777"/>
          </a:xfrm>
          <a:prstGeom prst="rect">
            <a:avLst/>
          </a:prstGeom>
        </p:spPr>
        <p:txBody>
          <a:bodyPr wrap="none">
            <a:spAutoFit/>
          </a:bodyPr>
          <a:lstStyle/>
          <a:p>
            <a:r>
              <a:rPr lang="en-US" sz="1400" dirty="0"/>
              <a:t>µrads</a:t>
            </a:r>
          </a:p>
        </p:txBody>
      </p:sp>
      <p:sp>
        <p:nvSpPr>
          <p:cNvPr id="60" name="Text Box 22"/>
          <p:cNvSpPr txBox="1">
            <a:spLocks noChangeArrowheads="1"/>
          </p:cNvSpPr>
          <p:nvPr/>
        </p:nvSpPr>
        <p:spPr bwMode="auto">
          <a:xfrm>
            <a:off x="3508516" y="18044680"/>
            <a:ext cx="3383739" cy="2026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t>monochromatic 15 keV</a:t>
            </a:r>
          </a:p>
          <a:p>
            <a:r>
              <a:rPr lang="en-US" altLang="en-US" dirty="0"/>
              <a:t>highly-parallel X-ray beam</a:t>
            </a:r>
          </a:p>
          <a:p>
            <a:r>
              <a:rPr lang="en-US" altLang="en-US" dirty="0" smtClean="0"/>
              <a:t>8mm </a:t>
            </a:r>
            <a:r>
              <a:rPr lang="en-US" altLang="en-US" dirty="0"/>
              <a:t>x </a:t>
            </a:r>
            <a:r>
              <a:rPr lang="en-US" altLang="en-US" dirty="0" smtClean="0"/>
              <a:t>8cm </a:t>
            </a:r>
            <a:r>
              <a:rPr lang="en-US" altLang="en-US" dirty="0"/>
              <a:t>spot size</a:t>
            </a:r>
          </a:p>
          <a:p>
            <a:r>
              <a:rPr lang="en-US" altLang="en-US" i="1" dirty="0"/>
              <a:t>dispersion-matched to</a:t>
            </a:r>
          </a:p>
          <a:p>
            <a:r>
              <a:rPr lang="en-US" altLang="en-US" i="1" dirty="0"/>
              <a:t>diamond (2,2,0) planes</a:t>
            </a:r>
          </a:p>
        </p:txBody>
      </p:sp>
      <p:sp>
        <p:nvSpPr>
          <p:cNvPr id="64" name="Oval 48"/>
          <p:cNvSpPr>
            <a:spLocks noChangeArrowheads="1"/>
          </p:cNvSpPr>
          <p:nvPr/>
        </p:nvSpPr>
        <p:spPr bwMode="auto">
          <a:xfrm>
            <a:off x="6935781" y="18883517"/>
            <a:ext cx="3136392" cy="3135759"/>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5" name="Oval 30"/>
          <p:cNvSpPr>
            <a:spLocks noChangeArrowheads="1"/>
          </p:cNvSpPr>
          <p:nvPr/>
        </p:nvSpPr>
        <p:spPr bwMode="auto">
          <a:xfrm rot="20571136">
            <a:off x="7108654" y="19061224"/>
            <a:ext cx="2788920" cy="2788920"/>
          </a:xfrm>
          <a:prstGeom prst="ellipse">
            <a:avLst/>
          </a:prstGeom>
          <a:solidFill>
            <a:schemeClr val="accent1"/>
          </a:solidFill>
          <a:ln w="127000">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6" name="Rectangle 27"/>
          <p:cNvSpPr>
            <a:spLocks noChangeArrowheads="1"/>
          </p:cNvSpPr>
          <p:nvPr/>
        </p:nvSpPr>
        <p:spPr bwMode="auto">
          <a:xfrm rot="20571136">
            <a:off x="8082618" y="18532172"/>
            <a:ext cx="514752" cy="3884563"/>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7" name="Rectangle 28"/>
          <p:cNvSpPr>
            <a:spLocks noChangeArrowheads="1"/>
          </p:cNvSpPr>
          <p:nvPr/>
        </p:nvSpPr>
        <p:spPr bwMode="auto">
          <a:xfrm rot="20571136">
            <a:off x="7627376" y="18600244"/>
            <a:ext cx="512859" cy="797116"/>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8" name="Rectangle 29"/>
          <p:cNvSpPr>
            <a:spLocks noChangeArrowheads="1"/>
          </p:cNvSpPr>
          <p:nvPr/>
        </p:nvSpPr>
        <p:spPr bwMode="auto">
          <a:xfrm rot="20571136">
            <a:off x="8525161" y="21549352"/>
            <a:ext cx="512859" cy="797114"/>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9" name="Rectangle 31"/>
          <p:cNvSpPr>
            <a:spLocks noChangeArrowheads="1"/>
          </p:cNvSpPr>
          <p:nvPr/>
        </p:nvSpPr>
        <p:spPr bwMode="auto">
          <a:xfrm rot="20571136">
            <a:off x="8902059" y="21312193"/>
            <a:ext cx="344430" cy="3755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1" name="Rectangle 33"/>
          <p:cNvSpPr>
            <a:spLocks noChangeArrowheads="1"/>
          </p:cNvSpPr>
          <p:nvPr/>
        </p:nvSpPr>
        <p:spPr bwMode="auto">
          <a:xfrm rot="20571136">
            <a:off x="8302145" y="19836542"/>
            <a:ext cx="83269" cy="1209945"/>
          </a:xfrm>
          <a:prstGeom prst="rect">
            <a:avLst/>
          </a:prstGeom>
          <a:noFill/>
          <a:ln w="9525" cap="rnd">
            <a:solidFill>
              <a:schemeClr val="tx1"/>
            </a:solidFill>
            <a:prstDash val="sysDot"/>
            <a:miter lim="800000"/>
            <a:headEnd/>
            <a:tailEn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2" name="Rectangle 36"/>
          <p:cNvSpPr>
            <a:spLocks noChangeArrowheads="1"/>
          </p:cNvSpPr>
          <p:nvPr/>
        </p:nvSpPr>
        <p:spPr bwMode="auto">
          <a:xfrm rot="20571136">
            <a:off x="8122361" y="19667456"/>
            <a:ext cx="83269" cy="204220"/>
          </a:xfrm>
          <a:prstGeom prst="rect">
            <a:avLst/>
          </a:prstGeom>
          <a:solidFill>
            <a:srgbClr val="4D4D4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3" name="Line 38"/>
          <p:cNvSpPr>
            <a:spLocks noChangeShapeType="1"/>
          </p:cNvSpPr>
          <p:nvPr/>
        </p:nvSpPr>
        <p:spPr bwMode="auto">
          <a:xfrm rot="20571136">
            <a:off x="8334318" y="19821170"/>
            <a:ext cx="7570" cy="11989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4" name="Line 39"/>
          <p:cNvSpPr>
            <a:spLocks noChangeShapeType="1"/>
          </p:cNvSpPr>
          <p:nvPr/>
        </p:nvSpPr>
        <p:spPr bwMode="auto">
          <a:xfrm rot="20571136">
            <a:off x="8347564" y="20361364"/>
            <a:ext cx="0" cy="151518"/>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5" name="Line 40"/>
          <p:cNvSpPr>
            <a:spLocks noChangeShapeType="1"/>
          </p:cNvSpPr>
          <p:nvPr/>
        </p:nvSpPr>
        <p:spPr bwMode="auto">
          <a:xfrm rot="20571136">
            <a:off x="8584124" y="21132129"/>
            <a:ext cx="0" cy="39965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 name="Freeform 41"/>
          <p:cNvSpPr>
            <a:spLocks/>
          </p:cNvSpPr>
          <p:nvPr/>
        </p:nvSpPr>
        <p:spPr bwMode="auto">
          <a:xfrm rot="20571136">
            <a:off x="8392984" y="21132129"/>
            <a:ext cx="662365" cy="287663"/>
          </a:xfrm>
          <a:custGeom>
            <a:avLst/>
            <a:gdLst>
              <a:gd name="T0" fmla="*/ 350 w 350"/>
              <a:gd name="T1" fmla="*/ 131 h 131"/>
              <a:gd name="T2" fmla="*/ 0 w 350"/>
              <a:gd name="T3" fmla="*/ 128 h 131"/>
              <a:gd name="T4" fmla="*/ 0 w 350"/>
              <a:gd name="T5" fmla="*/ 0 h 131"/>
              <a:gd name="T6" fmla="*/ 41 w 350"/>
              <a:gd name="T7" fmla="*/ 0 h 131"/>
              <a:gd name="T8" fmla="*/ 60 w 350"/>
              <a:gd name="T9" fmla="*/ 50 h 131"/>
              <a:gd name="T10" fmla="*/ 126 w 350"/>
              <a:gd name="T11" fmla="*/ 50 h 131"/>
              <a:gd name="T12" fmla="*/ 146 w 350"/>
              <a:gd name="T13" fmla="*/ 0 h 131"/>
              <a:gd name="T14" fmla="*/ 348 w 350"/>
              <a:gd name="T15" fmla="*/ 0 h 131"/>
              <a:gd name="T16" fmla="*/ 348 w 350"/>
              <a:gd name="T17" fmla="*/ 123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0" h="131">
                <a:moveTo>
                  <a:pt x="350" y="131"/>
                </a:moveTo>
                <a:lnTo>
                  <a:pt x="0" y="128"/>
                </a:lnTo>
                <a:lnTo>
                  <a:pt x="0" y="0"/>
                </a:lnTo>
                <a:lnTo>
                  <a:pt x="41" y="0"/>
                </a:lnTo>
                <a:lnTo>
                  <a:pt x="60" y="50"/>
                </a:lnTo>
                <a:lnTo>
                  <a:pt x="126" y="50"/>
                </a:lnTo>
                <a:lnTo>
                  <a:pt x="146" y="0"/>
                </a:lnTo>
                <a:lnTo>
                  <a:pt x="348" y="0"/>
                </a:lnTo>
                <a:lnTo>
                  <a:pt x="348" y="123"/>
                </a:lnTo>
              </a:path>
            </a:pathLst>
          </a:custGeom>
          <a:solidFill>
            <a:schemeClr val="bg2"/>
          </a:solidFill>
          <a:ln w="9525">
            <a:solidFill>
              <a:schemeClr val="tx1"/>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 name="Rectangle 37"/>
          <p:cNvSpPr>
            <a:spLocks noChangeArrowheads="1"/>
          </p:cNvSpPr>
          <p:nvPr/>
        </p:nvSpPr>
        <p:spPr bwMode="auto">
          <a:xfrm rot="20571136">
            <a:off x="8476252" y="20985002"/>
            <a:ext cx="83269" cy="204220"/>
          </a:xfrm>
          <a:prstGeom prst="rect">
            <a:avLst/>
          </a:prstGeom>
          <a:solidFill>
            <a:srgbClr val="4D4D4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8" name="Line 7"/>
          <p:cNvSpPr>
            <a:spLocks noChangeShapeType="1"/>
          </p:cNvSpPr>
          <p:nvPr/>
        </p:nvSpPr>
        <p:spPr bwMode="auto">
          <a:xfrm>
            <a:off x="505163" y="20932300"/>
            <a:ext cx="120172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9" name="Freeform 13"/>
          <p:cNvSpPr>
            <a:spLocks/>
          </p:cNvSpPr>
          <p:nvPr/>
        </p:nvSpPr>
        <p:spPr bwMode="auto">
          <a:xfrm>
            <a:off x="1298109" y="20277919"/>
            <a:ext cx="717246" cy="779549"/>
          </a:xfrm>
          <a:custGeom>
            <a:avLst/>
            <a:gdLst>
              <a:gd name="T0" fmla="*/ 0 w 379"/>
              <a:gd name="T1" fmla="*/ 355 h 355"/>
              <a:gd name="T2" fmla="*/ 174 w 379"/>
              <a:gd name="T3" fmla="*/ 292 h 355"/>
              <a:gd name="T4" fmla="*/ 379 w 379"/>
              <a:gd name="T5" fmla="*/ 0 h 355"/>
              <a:gd name="T6" fmla="*/ 142 w 379"/>
              <a:gd name="T7" fmla="*/ 134 h 355"/>
            </a:gdLst>
            <a:ahLst/>
            <a:cxnLst>
              <a:cxn ang="0">
                <a:pos x="T0" y="T1"/>
              </a:cxn>
              <a:cxn ang="0">
                <a:pos x="T2" y="T3"/>
              </a:cxn>
              <a:cxn ang="0">
                <a:pos x="T4" y="T5"/>
              </a:cxn>
              <a:cxn ang="0">
                <a:pos x="T6" y="T7"/>
              </a:cxn>
            </a:cxnLst>
            <a:rect l="0" t="0" r="r" b="b"/>
            <a:pathLst>
              <a:path w="379" h="355">
                <a:moveTo>
                  <a:pt x="0" y="355"/>
                </a:moveTo>
                <a:lnTo>
                  <a:pt x="174" y="292"/>
                </a:lnTo>
                <a:lnTo>
                  <a:pt x="379" y="0"/>
                </a:lnTo>
                <a:lnTo>
                  <a:pt x="142" y="134"/>
                </a:lnTo>
              </a:path>
            </a:pathLst>
          </a:custGeom>
          <a:solidFill>
            <a:srgbClr val="990000">
              <a:alpha val="50000"/>
            </a:srgbClr>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0" name="Rectangle 4"/>
          <p:cNvSpPr>
            <a:spLocks noChangeArrowheads="1"/>
          </p:cNvSpPr>
          <p:nvPr/>
        </p:nvSpPr>
        <p:spPr bwMode="auto">
          <a:xfrm rot="21008051">
            <a:off x="1209162" y="20952064"/>
            <a:ext cx="580989" cy="160301"/>
          </a:xfrm>
          <a:prstGeom prst="rect">
            <a:avLst/>
          </a:prstGeom>
          <a:solidFill>
            <a:srgbClr val="4D4D4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dirty="0"/>
          </a:p>
        </p:txBody>
      </p:sp>
      <p:sp>
        <p:nvSpPr>
          <p:cNvPr id="81" name="Text Box 8"/>
          <p:cNvSpPr txBox="1">
            <a:spLocks noChangeArrowheads="1"/>
          </p:cNvSpPr>
          <p:nvPr/>
        </p:nvSpPr>
        <p:spPr bwMode="auto">
          <a:xfrm>
            <a:off x="505163" y="22956929"/>
            <a:ext cx="1954924" cy="1480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dirty="0"/>
              <a:t>white</a:t>
            </a:r>
          </a:p>
          <a:p>
            <a:r>
              <a:rPr lang="en-US" altLang="en-US" sz="1600" dirty="0"/>
              <a:t>beam</a:t>
            </a:r>
          </a:p>
          <a:p>
            <a:r>
              <a:rPr lang="en-US" altLang="en-US" sz="1600" dirty="0"/>
              <a:t>from C-line</a:t>
            </a:r>
          </a:p>
          <a:p>
            <a:r>
              <a:rPr lang="en-US" altLang="en-US" sz="1600" dirty="0"/>
              <a:t>bending magnet</a:t>
            </a:r>
          </a:p>
        </p:txBody>
      </p:sp>
      <p:sp>
        <p:nvSpPr>
          <p:cNvPr id="82" name="Line 9"/>
          <p:cNvSpPr>
            <a:spLocks noChangeShapeType="1"/>
          </p:cNvSpPr>
          <p:nvPr/>
        </p:nvSpPr>
        <p:spPr bwMode="auto">
          <a:xfrm flipH="1" flipV="1">
            <a:off x="677378" y="21031117"/>
            <a:ext cx="85161" cy="189287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3" name="Rectangle 15"/>
          <p:cNvSpPr>
            <a:spLocks noChangeArrowheads="1"/>
          </p:cNvSpPr>
          <p:nvPr/>
        </p:nvSpPr>
        <p:spPr bwMode="auto">
          <a:xfrm>
            <a:off x="1019915" y="19836542"/>
            <a:ext cx="1803526" cy="1594230"/>
          </a:xfrm>
          <a:prstGeom prst="rect">
            <a:avLst/>
          </a:prstGeom>
          <a:noFill/>
          <a:ln w="2857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4" name="Text Box 16"/>
          <p:cNvSpPr txBox="1">
            <a:spLocks noChangeArrowheads="1"/>
          </p:cNvSpPr>
          <p:nvPr/>
        </p:nvSpPr>
        <p:spPr bwMode="auto">
          <a:xfrm>
            <a:off x="934755" y="18143495"/>
            <a:ext cx="2127138" cy="1646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smtClean="0"/>
              <a:t>Custom </a:t>
            </a:r>
            <a:r>
              <a:rPr lang="en-US" altLang="en-US" dirty="0"/>
              <a:t>Si(331)</a:t>
            </a:r>
          </a:p>
          <a:p>
            <a:r>
              <a:rPr lang="en-US" altLang="en-US" dirty="0"/>
              <a:t>monochromator</a:t>
            </a:r>
          </a:p>
          <a:p>
            <a:r>
              <a:rPr lang="en-US" altLang="en-US" dirty="0"/>
              <a:t>UConn design,</a:t>
            </a:r>
          </a:p>
          <a:p>
            <a:r>
              <a:rPr lang="en-US" altLang="en-US" dirty="0"/>
              <a:t>built at CHESS</a:t>
            </a:r>
          </a:p>
        </p:txBody>
      </p:sp>
      <p:sp>
        <p:nvSpPr>
          <p:cNvPr id="88" name="Text Box 17"/>
          <p:cNvSpPr txBox="1">
            <a:spLocks noChangeArrowheads="1"/>
          </p:cNvSpPr>
          <p:nvPr/>
        </p:nvSpPr>
        <p:spPr bwMode="auto">
          <a:xfrm>
            <a:off x="1019915" y="19836542"/>
            <a:ext cx="889462" cy="421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dirty="0"/>
              <a:t>He gas</a:t>
            </a:r>
          </a:p>
        </p:txBody>
      </p:sp>
      <p:sp>
        <p:nvSpPr>
          <p:cNvPr id="89" name="Text Box 18"/>
          <p:cNvSpPr txBox="1">
            <a:spLocks noChangeArrowheads="1"/>
          </p:cNvSpPr>
          <p:nvPr/>
        </p:nvSpPr>
        <p:spPr bwMode="auto">
          <a:xfrm>
            <a:off x="1362453" y="21630600"/>
            <a:ext cx="2880341" cy="181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dirty="0"/>
              <a:t>first crystal,</a:t>
            </a:r>
          </a:p>
          <a:p>
            <a:r>
              <a:rPr lang="en-US" altLang="en-US" sz="1600" dirty="0"/>
              <a:t>water cooled pure Si</a:t>
            </a:r>
          </a:p>
          <a:p>
            <a:r>
              <a:rPr lang="en-US" altLang="en-US" sz="1600" dirty="0"/>
              <a:t>15.3</a:t>
            </a:r>
            <a:r>
              <a:rPr lang="en-US" altLang="en-US" sz="1600" dirty="0">
                <a:cs typeface="Arial" panose="020B0604020202020204" pitchFamily="34" charset="0"/>
              </a:rPr>
              <a:t>° miscut from (3,3,1)</a:t>
            </a:r>
          </a:p>
          <a:p>
            <a:r>
              <a:rPr lang="en-US" altLang="en-US" sz="1600" dirty="0">
                <a:cs typeface="Arial" panose="020B0604020202020204" pitchFamily="34" charset="0"/>
              </a:rPr>
              <a:t>expansion factor b ~ 8</a:t>
            </a:r>
          </a:p>
          <a:p>
            <a:r>
              <a:rPr lang="en-US" altLang="en-US" sz="1600" dirty="0">
                <a:cs typeface="Arial" panose="020B0604020202020204" pitchFamily="34" charset="0"/>
              </a:rPr>
              <a:t>at 15 keV X-ray energy</a:t>
            </a:r>
          </a:p>
        </p:txBody>
      </p:sp>
      <p:sp>
        <p:nvSpPr>
          <p:cNvPr id="92" name="Line 19"/>
          <p:cNvSpPr>
            <a:spLocks noChangeShapeType="1"/>
          </p:cNvSpPr>
          <p:nvPr/>
        </p:nvSpPr>
        <p:spPr bwMode="auto">
          <a:xfrm flipH="1" flipV="1">
            <a:off x="1534667" y="21132129"/>
            <a:ext cx="257376" cy="49847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93" name="Text Box 20"/>
          <p:cNvSpPr txBox="1">
            <a:spLocks noChangeArrowheads="1"/>
          </p:cNvSpPr>
          <p:nvPr/>
        </p:nvSpPr>
        <p:spPr bwMode="auto">
          <a:xfrm>
            <a:off x="3165978" y="21132129"/>
            <a:ext cx="2308815" cy="803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dirty="0"/>
              <a:t>second crystal</a:t>
            </a:r>
          </a:p>
          <a:p>
            <a:r>
              <a:rPr lang="en-US" altLang="en-US" sz="1600" dirty="0"/>
              <a:t>symmetric Si(3,3,1)</a:t>
            </a:r>
          </a:p>
        </p:txBody>
      </p:sp>
      <p:sp>
        <p:nvSpPr>
          <p:cNvPr id="94" name="Line 21"/>
          <p:cNvSpPr>
            <a:spLocks noChangeShapeType="1"/>
          </p:cNvSpPr>
          <p:nvPr/>
        </p:nvSpPr>
        <p:spPr bwMode="auto">
          <a:xfrm flipH="1" flipV="1">
            <a:off x="1964259" y="20433830"/>
            <a:ext cx="1201719" cy="79711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95" name="Line 23"/>
          <p:cNvSpPr>
            <a:spLocks noChangeShapeType="1"/>
          </p:cNvSpPr>
          <p:nvPr/>
        </p:nvSpPr>
        <p:spPr bwMode="auto">
          <a:xfrm>
            <a:off x="2823441" y="20135186"/>
            <a:ext cx="403285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96" name="Line 24"/>
          <p:cNvSpPr>
            <a:spLocks noChangeShapeType="1"/>
          </p:cNvSpPr>
          <p:nvPr/>
        </p:nvSpPr>
        <p:spPr bwMode="auto">
          <a:xfrm>
            <a:off x="2823441" y="20732473"/>
            <a:ext cx="403285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97" name="Line 26"/>
          <p:cNvSpPr>
            <a:spLocks noChangeShapeType="1"/>
          </p:cNvSpPr>
          <p:nvPr/>
        </p:nvSpPr>
        <p:spPr bwMode="auto">
          <a:xfrm>
            <a:off x="6771136" y="20135186"/>
            <a:ext cx="0" cy="5972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98" name="Rectangle 44"/>
          <p:cNvSpPr>
            <a:spLocks noChangeArrowheads="1"/>
          </p:cNvSpPr>
          <p:nvPr/>
        </p:nvSpPr>
        <p:spPr bwMode="auto">
          <a:xfrm>
            <a:off x="1986969" y="20308662"/>
            <a:ext cx="8085204" cy="200853"/>
          </a:xfrm>
          <a:prstGeom prst="rect">
            <a:avLst/>
          </a:prstGeom>
          <a:solidFill>
            <a:srgbClr val="990000">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1" name="Rectangle 6"/>
          <p:cNvSpPr>
            <a:spLocks noChangeArrowheads="1"/>
          </p:cNvSpPr>
          <p:nvPr/>
        </p:nvSpPr>
        <p:spPr bwMode="auto">
          <a:xfrm rot="19643057">
            <a:off x="1428689" y="20282311"/>
            <a:ext cx="603699" cy="193240"/>
          </a:xfrm>
          <a:prstGeom prst="rect">
            <a:avLst/>
          </a:prstGeom>
          <a:solidFill>
            <a:srgbClr val="4D4D4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2" name="Freeform 45"/>
          <p:cNvSpPr>
            <a:spLocks/>
          </p:cNvSpPr>
          <p:nvPr/>
        </p:nvSpPr>
        <p:spPr bwMode="auto">
          <a:xfrm>
            <a:off x="1833678" y="20326229"/>
            <a:ext cx="153291" cy="250334"/>
          </a:xfrm>
          <a:custGeom>
            <a:avLst/>
            <a:gdLst>
              <a:gd name="T0" fmla="*/ 78 w 78"/>
              <a:gd name="T1" fmla="*/ 110 h 111"/>
              <a:gd name="T2" fmla="*/ 78 w 78"/>
              <a:gd name="T3" fmla="*/ 0 h 111"/>
              <a:gd name="T4" fmla="*/ 0 w 78"/>
              <a:gd name="T5" fmla="*/ 111 h 111"/>
            </a:gdLst>
            <a:ahLst/>
            <a:cxnLst>
              <a:cxn ang="0">
                <a:pos x="T0" y="T1"/>
              </a:cxn>
              <a:cxn ang="0">
                <a:pos x="T2" y="T3"/>
              </a:cxn>
              <a:cxn ang="0">
                <a:pos x="T4" y="T5"/>
              </a:cxn>
            </a:cxnLst>
            <a:rect l="0" t="0" r="r" b="b"/>
            <a:pathLst>
              <a:path w="78" h="111">
                <a:moveTo>
                  <a:pt x="78" y="110"/>
                </a:moveTo>
                <a:lnTo>
                  <a:pt x="78" y="0"/>
                </a:lnTo>
                <a:lnTo>
                  <a:pt x="0" y="111"/>
                </a:lnTo>
              </a:path>
            </a:pathLst>
          </a:custGeom>
          <a:solidFill>
            <a:srgbClr val="990000">
              <a:alpha val="50000"/>
            </a:srgbClr>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05" name="Rectangle 46"/>
          <p:cNvSpPr>
            <a:spLocks noChangeArrowheads="1"/>
          </p:cNvSpPr>
          <p:nvPr/>
        </p:nvSpPr>
        <p:spPr bwMode="auto">
          <a:xfrm rot="18144040">
            <a:off x="7645855" y="19426602"/>
            <a:ext cx="2459419" cy="90839"/>
          </a:xfrm>
          <a:prstGeom prst="rect">
            <a:avLst/>
          </a:prstGeom>
          <a:solidFill>
            <a:srgbClr val="990000">
              <a:alpha val="2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6" name="Rectangle 47"/>
          <p:cNvSpPr>
            <a:spLocks noChangeArrowheads="1"/>
          </p:cNvSpPr>
          <p:nvPr/>
        </p:nvSpPr>
        <p:spPr bwMode="auto">
          <a:xfrm rot="18136791">
            <a:off x="8646363" y="18541837"/>
            <a:ext cx="1194575" cy="599913"/>
          </a:xfrm>
          <a:prstGeom prst="rect">
            <a:avLst/>
          </a:prstGeom>
          <a:solidFill>
            <a:srgbClr val="4D4D4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dirty="0">
              <a:solidFill>
                <a:srgbClr val="996600"/>
              </a:solidFill>
            </a:endParaRPr>
          </a:p>
        </p:txBody>
      </p:sp>
      <p:sp>
        <p:nvSpPr>
          <p:cNvPr id="107" name="Text Box 49"/>
          <p:cNvSpPr txBox="1">
            <a:spLocks noChangeArrowheads="1"/>
          </p:cNvSpPr>
          <p:nvPr/>
        </p:nvSpPr>
        <p:spPr bwMode="auto">
          <a:xfrm>
            <a:off x="7154728" y="22625347"/>
            <a:ext cx="2605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dirty="0"/>
              <a:t>Huber 4-circle </a:t>
            </a:r>
            <a:r>
              <a:rPr lang="en-US" altLang="en-US" dirty="0" smtClean="0"/>
              <a:t>goniometer</a:t>
            </a:r>
            <a:endParaRPr lang="en-US" altLang="en-US" dirty="0"/>
          </a:p>
          <a:p>
            <a:pPr algn="ctr"/>
            <a:r>
              <a:rPr lang="en-US" altLang="en-US" sz="2000" b="1" dirty="0">
                <a:latin typeface="Symbol" panose="05050102010706020507" pitchFamily="18" charset="2"/>
              </a:rPr>
              <a:t>q,  c,  f,  2q</a:t>
            </a:r>
          </a:p>
        </p:txBody>
      </p:sp>
      <p:sp>
        <p:nvSpPr>
          <p:cNvPr id="109" name="Text Box 50"/>
          <p:cNvSpPr txBox="1">
            <a:spLocks noChangeArrowheads="1"/>
          </p:cNvSpPr>
          <p:nvPr/>
        </p:nvSpPr>
        <p:spPr bwMode="auto">
          <a:xfrm>
            <a:off x="9431951" y="18450923"/>
            <a:ext cx="1127913" cy="887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altLang="en-US" dirty="0"/>
              <a:t>CCD</a:t>
            </a:r>
          </a:p>
          <a:p>
            <a:pPr algn="r"/>
            <a:r>
              <a:rPr lang="en-US" altLang="en-US" dirty="0"/>
              <a:t>camera</a:t>
            </a:r>
          </a:p>
        </p:txBody>
      </p:sp>
      <p:grpSp>
        <p:nvGrpSpPr>
          <p:cNvPr id="110" name="Group 109"/>
          <p:cNvGrpSpPr/>
          <p:nvPr/>
        </p:nvGrpSpPr>
        <p:grpSpPr>
          <a:xfrm>
            <a:off x="19813854" y="18742078"/>
            <a:ext cx="6710462" cy="5724905"/>
            <a:chOff x="19959538" y="5620456"/>
            <a:chExt cx="6710462" cy="5724905"/>
          </a:xfrm>
        </p:grpSpPr>
        <p:pic>
          <p:nvPicPr>
            <p:cNvPr id="111" name="Picture 11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9959538" y="5620456"/>
              <a:ext cx="6710462" cy="5709059"/>
            </a:xfrm>
            <a:prstGeom prst="rect">
              <a:avLst/>
            </a:prstGeom>
          </p:spPr>
        </p:pic>
        <p:sp>
          <p:nvSpPr>
            <p:cNvPr id="112" name="Rectangle 111"/>
            <p:cNvSpPr/>
            <p:nvPr/>
          </p:nvSpPr>
          <p:spPr>
            <a:xfrm>
              <a:off x="19999755" y="5620456"/>
              <a:ext cx="6665976" cy="5724905"/>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3" name="Group 112"/>
          <p:cNvGrpSpPr/>
          <p:nvPr/>
        </p:nvGrpSpPr>
        <p:grpSpPr>
          <a:xfrm>
            <a:off x="11104327" y="18689368"/>
            <a:ext cx="6665976" cy="5777615"/>
            <a:chOff x="11250011" y="5567746"/>
            <a:chExt cx="6665976" cy="5777615"/>
          </a:xfrm>
        </p:grpSpPr>
        <p:pic>
          <p:nvPicPr>
            <p:cNvPr id="114" name="Picture 11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1250011" y="5567746"/>
              <a:ext cx="6665976" cy="5765874"/>
            </a:xfrm>
            <a:prstGeom prst="rect">
              <a:avLst/>
            </a:prstGeom>
          </p:spPr>
        </p:pic>
        <p:sp>
          <p:nvSpPr>
            <p:cNvPr id="115" name="Rectangle 114"/>
            <p:cNvSpPr/>
            <p:nvPr/>
          </p:nvSpPr>
          <p:spPr>
            <a:xfrm>
              <a:off x="11250011" y="5567746"/>
              <a:ext cx="6665976" cy="5777615"/>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6" name="TextBox 115"/>
          <p:cNvSpPr txBox="1"/>
          <p:nvPr/>
        </p:nvSpPr>
        <p:spPr>
          <a:xfrm>
            <a:off x="11093480" y="24497572"/>
            <a:ext cx="6662894" cy="1015663"/>
          </a:xfrm>
          <a:prstGeom prst="rect">
            <a:avLst/>
          </a:prstGeom>
          <a:noFill/>
        </p:spPr>
        <p:txBody>
          <a:bodyPr wrap="square" rtlCol="0">
            <a:spAutoFit/>
          </a:bodyPr>
          <a:lstStyle/>
          <a:p>
            <a:r>
              <a:rPr lang="en-US" dirty="0" smtClean="0"/>
              <a:t>X-ray rocking curves of a 3x3x0.3mm</a:t>
            </a:r>
            <a:r>
              <a:rPr lang="en-US" baseline="30000" dirty="0" smtClean="0"/>
              <a:t>3</a:t>
            </a:r>
            <a:r>
              <a:rPr lang="en-US" dirty="0" smtClean="0"/>
              <a:t> diamond with a 30µm interior window thinned at the University of Connecticut’s Diamond Ablation Facility</a:t>
            </a:r>
            <a:endParaRPr lang="en-US" dirty="0"/>
          </a:p>
        </p:txBody>
      </p:sp>
      <p:sp>
        <p:nvSpPr>
          <p:cNvPr id="117" name="TextBox 116"/>
          <p:cNvSpPr txBox="1"/>
          <p:nvPr/>
        </p:nvSpPr>
        <p:spPr>
          <a:xfrm>
            <a:off x="19740937" y="24442805"/>
            <a:ext cx="6662894" cy="1015663"/>
          </a:xfrm>
          <a:prstGeom prst="rect">
            <a:avLst/>
          </a:prstGeom>
          <a:noFill/>
        </p:spPr>
        <p:txBody>
          <a:bodyPr wrap="square" rtlCol="0">
            <a:spAutoFit/>
          </a:bodyPr>
          <a:lstStyle/>
          <a:p>
            <a:r>
              <a:rPr lang="en-US" dirty="0" smtClean="0"/>
              <a:t>The first diamond radiator to be of the proper thickness and rocking curve requirement. The ablation process has proved to be the most viable option for thinning diamond down to 30µm.</a:t>
            </a:r>
            <a:endParaRPr lang="en-US" dirty="0"/>
          </a:p>
        </p:txBody>
      </p:sp>
      <p:sp>
        <p:nvSpPr>
          <p:cNvPr id="6" name="Rectangle 5"/>
          <p:cNvSpPr/>
          <p:nvPr/>
        </p:nvSpPr>
        <p:spPr>
          <a:xfrm>
            <a:off x="20074051" y="4851614"/>
            <a:ext cx="6212470" cy="707886"/>
          </a:xfrm>
          <a:prstGeom prst="rect">
            <a:avLst/>
          </a:prstGeom>
          <a:noFill/>
        </p:spPr>
        <p:txBody>
          <a:bodyPr wrap="none" lIns="91440" tIns="45720" rIns="91440" bIns="45720">
            <a:spAutoFit/>
          </a:bodyPr>
          <a:lstStyle/>
          <a:p>
            <a:pPr algn="ctr"/>
            <a:r>
              <a:rPr lang="en-US" sz="4000" b="1" cap="none" spc="0" dirty="0" smtClean="0">
                <a:ln w="6600">
                  <a:solidFill>
                    <a:schemeClr val="accent2"/>
                  </a:solidFill>
                  <a:prstDash val="solid"/>
                </a:ln>
                <a:solidFill>
                  <a:srgbClr val="FFFFFF"/>
                </a:solidFill>
                <a:effectLst>
                  <a:outerShdw dist="38100" dir="2700000" algn="tl" rotWithShape="0">
                    <a:schemeClr val="accent2"/>
                  </a:outerShdw>
                </a:effectLst>
                <a:latin typeface="Impact" panose="020B0806030902050204" pitchFamily="34" charset="0"/>
              </a:rPr>
              <a:t>Extremely flat, thick crystals </a:t>
            </a:r>
            <a:endParaRPr lang="en-US" sz="40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18" name="Rectangle 117"/>
          <p:cNvSpPr/>
          <p:nvPr/>
        </p:nvSpPr>
        <p:spPr>
          <a:xfrm>
            <a:off x="21289385" y="11252302"/>
            <a:ext cx="3781805" cy="707886"/>
          </a:xfrm>
          <a:prstGeom prst="rect">
            <a:avLst/>
          </a:prstGeom>
          <a:noFill/>
        </p:spPr>
        <p:txBody>
          <a:bodyPr wrap="none" lIns="91440" tIns="45720" rIns="91440" bIns="45720">
            <a:spAutoFit/>
          </a:bodyPr>
          <a:lstStyle/>
          <a:p>
            <a:pPr algn="ctr"/>
            <a:r>
              <a:rPr lang="en-US" sz="4000" b="1" dirty="0" smtClean="0">
                <a:ln w="6600">
                  <a:solidFill>
                    <a:schemeClr val="accent2"/>
                  </a:solidFill>
                  <a:prstDash val="solid"/>
                </a:ln>
                <a:solidFill>
                  <a:srgbClr val="FFFFFF"/>
                </a:solidFill>
                <a:effectLst>
                  <a:outerShdw dist="38100" dir="2700000" algn="tl" rotWithShape="0">
                    <a:schemeClr val="accent2"/>
                  </a:outerShdw>
                </a:effectLst>
                <a:latin typeface="Impact" panose="020B0806030902050204" pitchFamily="34" charset="0"/>
              </a:rPr>
              <a:t>Thin, but warped</a:t>
            </a:r>
            <a:endParaRPr lang="en-US" sz="40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19" name="Rectangle 118"/>
          <p:cNvSpPr/>
          <p:nvPr/>
        </p:nvSpPr>
        <p:spPr>
          <a:xfrm>
            <a:off x="21606777" y="18052961"/>
            <a:ext cx="3147015" cy="707886"/>
          </a:xfrm>
          <a:prstGeom prst="rect">
            <a:avLst/>
          </a:prstGeom>
          <a:noFill/>
        </p:spPr>
        <p:txBody>
          <a:bodyPr wrap="none" lIns="91440" tIns="45720" rIns="91440" bIns="45720">
            <a:spAutoFit/>
          </a:bodyPr>
          <a:lstStyle/>
          <a:p>
            <a:pPr algn="ctr"/>
            <a:r>
              <a:rPr lang="en-US" sz="4000" b="1" dirty="0" smtClean="0">
                <a:ln w="6600">
                  <a:solidFill>
                    <a:schemeClr val="accent2"/>
                  </a:solidFill>
                  <a:prstDash val="solid"/>
                </a:ln>
                <a:solidFill>
                  <a:srgbClr val="FFFFFF"/>
                </a:solidFill>
                <a:effectLst>
                  <a:outerShdw dist="38100" dir="2700000" algn="tl" rotWithShape="0">
                    <a:schemeClr val="accent2"/>
                  </a:outerShdw>
                </a:effectLst>
                <a:latin typeface="Impact" panose="020B0806030902050204" pitchFamily="34" charset="0"/>
              </a:rPr>
              <a:t>Thin AND Flat!!</a:t>
            </a:r>
            <a:endParaRPr lang="en-US" sz="40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grpSp>
        <p:nvGrpSpPr>
          <p:cNvPr id="10" name="Group 9"/>
          <p:cNvGrpSpPr/>
          <p:nvPr/>
        </p:nvGrpSpPr>
        <p:grpSpPr>
          <a:xfrm>
            <a:off x="19740936" y="11960187"/>
            <a:ext cx="6791245" cy="5337836"/>
            <a:chOff x="19740936" y="11960187"/>
            <a:chExt cx="6791245" cy="5337836"/>
          </a:xfrm>
        </p:grpSpPr>
        <p:pic>
          <p:nvPicPr>
            <p:cNvPr id="8" name="Picture 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9740936" y="11960187"/>
              <a:ext cx="6740148" cy="5337836"/>
            </a:xfrm>
            <a:prstGeom prst="rect">
              <a:avLst/>
            </a:prstGeom>
          </p:spPr>
        </p:pic>
        <p:sp>
          <p:nvSpPr>
            <p:cNvPr id="9" name="Rectangle 8"/>
            <p:cNvSpPr/>
            <p:nvPr/>
          </p:nvSpPr>
          <p:spPr>
            <a:xfrm>
              <a:off x="19740937" y="11960187"/>
              <a:ext cx="6791244" cy="5281332"/>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p:cNvGrpSpPr/>
          <p:nvPr/>
        </p:nvGrpSpPr>
        <p:grpSpPr>
          <a:xfrm>
            <a:off x="33033714" y="5618498"/>
            <a:ext cx="4588027" cy="3790769"/>
            <a:chOff x="33033714" y="5559500"/>
            <a:chExt cx="4588027" cy="3849768"/>
          </a:xfrm>
        </p:grpSpPr>
        <p:pic>
          <p:nvPicPr>
            <p:cNvPr id="11" name="Picture 10"/>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3039372" y="5559500"/>
              <a:ext cx="4582369" cy="3828144"/>
            </a:xfrm>
            <a:prstGeom prst="rect">
              <a:avLst/>
            </a:prstGeom>
          </p:spPr>
        </p:pic>
        <p:sp>
          <p:nvSpPr>
            <p:cNvPr id="122" name="Rectangle 121"/>
            <p:cNvSpPr/>
            <p:nvPr/>
          </p:nvSpPr>
          <p:spPr>
            <a:xfrm>
              <a:off x="33033714" y="5559500"/>
              <a:ext cx="4588027" cy="3849768"/>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Bent Arrow 24"/>
          <p:cNvSpPr/>
          <p:nvPr/>
        </p:nvSpPr>
        <p:spPr>
          <a:xfrm rot="10800000">
            <a:off x="31565850" y="6858000"/>
            <a:ext cx="3895227" cy="725284"/>
          </a:xfrm>
          <a:prstGeom prst="ben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Rectangle 19"/>
          <p:cNvSpPr/>
          <p:nvPr/>
        </p:nvSpPr>
        <p:spPr>
          <a:xfrm>
            <a:off x="34925045" y="5967908"/>
            <a:ext cx="895350" cy="89158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1" name="Group 30"/>
          <p:cNvGrpSpPr/>
          <p:nvPr/>
        </p:nvGrpSpPr>
        <p:grpSpPr>
          <a:xfrm>
            <a:off x="28224861" y="12374786"/>
            <a:ext cx="4658737" cy="3859726"/>
            <a:chOff x="28219721" y="10833495"/>
            <a:chExt cx="9678873" cy="7663510"/>
          </a:xfrm>
        </p:grpSpPr>
        <p:pic>
          <p:nvPicPr>
            <p:cNvPr id="1026" name="Picture 2" descr="https://lh5.googleusercontent.com/md3W8TkRbjyzo-fQ_ZOYJAvIUhYHpwjIB_suHvwvvMlZlYk4TqzDEsE2uYNa_Q1i87WD678tH-vigJlAyr_JtZqyy5YKcRHmyS1ZHX-FOlnv0Nzc2qECHHgtLKF6qqrzQQ"/>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21961" b="2041"/>
            <a:stretch/>
          </p:blipFill>
          <p:spPr bwMode="auto">
            <a:xfrm>
              <a:off x="28228473" y="14975277"/>
              <a:ext cx="3756428" cy="35217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lh5.googleusercontent.com/8B4WiNIZZWwLzW8W_bERFD2j84uNg34TQFbtm-XJtlKjhivX1NxhAYxp_moL0Bd7C-8zAeKGpdMtmHY76uo8Y0iH_l8RkD-iiacu-EfHPch8ZRU99hfgoxb9PoWpeZpudg"/>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b="6749"/>
            <a:stretch/>
          </p:blipFill>
          <p:spPr bwMode="auto">
            <a:xfrm>
              <a:off x="31947052" y="10847279"/>
              <a:ext cx="5951542" cy="414504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lh4.googleusercontent.com/epLOSnuTrenKDMC0PIGm0d2YoGlUSjvpmrmYaTaPyalQ3y9bMTGL21XcnAUUNXmMga4xKsPkm30gGQ6zcMngytAiKoVwq-472xFb6oaCprnE_UBshC6B_atCntpSrzp32A"/>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b="17339"/>
            <a:stretch/>
          </p:blipFill>
          <p:spPr bwMode="auto">
            <a:xfrm>
              <a:off x="28222417" y="10864321"/>
              <a:ext cx="3746495" cy="412921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2014-05-28 17.31.40.jpg"/>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b="14085"/>
            <a:stretch/>
          </p:blipFill>
          <p:spPr bwMode="auto">
            <a:xfrm>
              <a:off x="31978593" y="14993535"/>
              <a:ext cx="3058369" cy="350346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2014-05-28 17.31.04.jpg"/>
            <p:cNvPicPr>
              <a:picLocks noChangeAspect="1" noChangeArrowheads="1"/>
            </p:cNvPicPr>
            <p:nvPr/>
          </p:nvPicPr>
          <p:blipFill rotWithShape="1">
            <a:blip r:embed="rId20" cstate="print">
              <a:extLst>
                <a:ext uri="{28A0092B-C50C-407E-A947-70E740481C1C}">
                  <a14:useLocalDpi xmlns:a14="http://schemas.microsoft.com/office/drawing/2010/main" val="0"/>
                </a:ext>
              </a:extLst>
            </a:blip>
            <a:srcRect l="54583" t="14095" r="13848" b="57137"/>
            <a:stretch/>
          </p:blipFill>
          <p:spPr bwMode="auto">
            <a:xfrm>
              <a:off x="35014009" y="14992319"/>
              <a:ext cx="2876441" cy="3495036"/>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p:cNvSpPr/>
            <p:nvPr/>
          </p:nvSpPr>
          <p:spPr>
            <a:xfrm>
              <a:off x="28219721" y="10833495"/>
              <a:ext cx="9670729" cy="7663510"/>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2" name="Text Box 351"/>
          <p:cNvSpPr txBox="1">
            <a:spLocks noChangeArrowheads="1"/>
          </p:cNvSpPr>
          <p:nvPr/>
        </p:nvSpPr>
        <p:spPr bwMode="auto">
          <a:xfrm>
            <a:off x="28207891" y="11439843"/>
            <a:ext cx="9824053" cy="649938"/>
          </a:xfrm>
          <a:prstGeom prst="rect">
            <a:avLst/>
          </a:prstGeom>
          <a:solidFill>
            <a:schemeClr val="accent2"/>
          </a:solidFill>
          <a:ln w="28575">
            <a:noFill/>
            <a:miter lim="800000"/>
            <a:headEnd/>
            <a:tailEnd/>
          </a:ln>
        </p:spPr>
        <p:txBody>
          <a:bodyPr wrap="square" lIns="95032" tIns="47506" rIns="95032" bIns="47506">
            <a:spAutoFit/>
          </a:bodyPr>
          <a:lstStyle/>
          <a:p>
            <a:pPr algn="ctr" defTabSz="951251" eaLnBrk="0" hangingPunct="0">
              <a:spcBef>
                <a:spcPct val="50000"/>
              </a:spcBef>
            </a:pPr>
            <a:r>
              <a:rPr lang="en-US" sz="3600" b="1" dirty="0" smtClean="0">
                <a:solidFill>
                  <a:schemeClr val="bg1"/>
                </a:solidFill>
              </a:rPr>
              <a:t>The GlueX CHESS Club Members</a:t>
            </a:r>
            <a:endParaRPr lang="en-US" sz="3600" b="1" dirty="0">
              <a:solidFill>
                <a:srgbClr val="F8F8F8"/>
              </a:solidFill>
            </a:endParaRPr>
          </a:p>
        </p:txBody>
      </p:sp>
      <p:sp>
        <p:nvSpPr>
          <p:cNvPr id="7" name="TextBox 6"/>
          <p:cNvSpPr txBox="1"/>
          <p:nvPr/>
        </p:nvSpPr>
        <p:spPr>
          <a:xfrm>
            <a:off x="28011663" y="16403137"/>
            <a:ext cx="5408182" cy="307777"/>
          </a:xfrm>
          <a:prstGeom prst="rect">
            <a:avLst/>
          </a:prstGeom>
          <a:noFill/>
        </p:spPr>
        <p:txBody>
          <a:bodyPr wrap="square" rtlCol="0">
            <a:spAutoFit/>
          </a:bodyPr>
          <a:lstStyle/>
          <a:p>
            <a:r>
              <a:rPr lang="en-US" sz="1400" dirty="0" smtClean="0"/>
              <a:t>Brendan Pratt, Alex Barnes, Nathan Sparks, Liana Hotte, Richard Jones</a:t>
            </a:r>
            <a:endParaRPr lang="en-US" sz="1400" dirty="0"/>
          </a:p>
        </p:txBody>
      </p:sp>
      <p:pic>
        <p:nvPicPr>
          <p:cNvPr id="15" name="Picture 6" descr="https://lh6.googleusercontent.com/0WwAZSn0oaw7Eyiz28B69lOPKVe-JAwpSghZ64YjPJk2yLYoSBx5nPLqI6Wv4GJDufYbKSC2npjFRfv6tfmX2E53HUXbyLEWr714ubaAsTQ7lnsIXQ8QB2i840ft3PgePQ"/>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33039372" y="12401603"/>
            <a:ext cx="5045176" cy="384306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33040947" y="12390312"/>
            <a:ext cx="5043601" cy="388272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33033713" y="16403137"/>
            <a:ext cx="5225943" cy="523220"/>
          </a:xfrm>
          <a:prstGeom prst="rect">
            <a:avLst/>
          </a:prstGeom>
          <a:noFill/>
        </p:spPr>
        <p:txBody>
          <a:bodyPr wrap="square" rtlCol="0">
            <a:spAutoFit/>
          </a:bodyPr>
          <a:lstStyle/>
          <a:p>
            <a:r>
              <a:rPr lang="en-US" sz="1400" dirty="0" smtClean="0"/>
              <a:t>CHESS staff scientist Ken Finkelstein making adjustments to the goniometer in hutch C1</a:t>
            </a:r>
            <a:endParaRPr lang="en-US" sz="1400" dirty="0"/>
          </a:p>
        </p:txBody>
      </p:sp>
      <p:pic>
        <p:nvPicPr>
          <p:cNvPr id="1036" name="Picture 12" descr="https://lh4.googleusercontent.com/udz1uvlzns6iAa6BD-vg3eNdEeodgmThzLPS7H7Tvls_qZA0rGPYwzfg964fvkazyFfTiOiDSzsoe3k8c7lYNil9zkLz1ZF2QLBJUSi5mgBGTdVqcgL6GqgYWn7Ts029Xg"/>
          <p:cNvPicPr>
            <a:picLocks noChangeAspect="1" noChangeArrowheads="1"/>
          </p:cNvPicPr>
          <p:nvPr/>
        </p:nvPicPr>
        <p:blipFill rotWithShape="1">
          <a:blip r:embed="rId22" cstate="print">
            <a:extLst>
              <a:ext uri="{28A0092B-C50C-407E-A947-70E740481C1C}">
                <a14:useLocalDpi xmlns:a14="http://schemas.microsoft.com/office/drawing/2010/main" val="0"/>
              </a:ext>
            </a:extLst>
          </a:blip>
          <a:srcRect b="9622"/>
          <a:stretch/>
        </p:blipFill>
        <p:spPr bwMode="auto">
          <a:xfrm>
            <a:off x="33134498" y="16984016"/>
            <a:ext cx="3659682" cy="441004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photo.JP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29488354" y="16966623"/>
            <a:ext cx="3319394" cy="4425859"/>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29488354" y="16952108"/>
            <a:ext cx="3319394" cy="4417501"/>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33130229" y="16970981"/>
            <a:ext cx="3663951" cy="4423076"/>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29488354" y="21570002"/>
            <a:ext cx="7752443" cy="400110"/>
          </a:xfrm>
          <a:prstGeom prst="rect">
            <a:avLst/>
          </a:prstGeom>
          <a:noFill/>
        </p:spPr>
        <p:txBody>
          <a:bodyPr wrap="none" rtlCol="0">
            <a:spAutoFit/>
          </a:bodyPr>
          <a:lstStyle/>
          <a:p>
            <a:r>
              <a:rPr lang="en-US" dirty="0" smtClean="0"/>
              <a:t>The diamonds were held using a stretched mylar hoop to avoid mounting strain.</a:t>
            </a:r>
            <a:endParaRPr lang="en-US" dirty="0"/>
          </a:p>
        </p:txBody>
      </p:sp>
      <p:pic>
        <p:nvPicPr>
          <p:cNvPr id="120" name="Picture 113" descr="Seal.jpg"/>
          <p:cNvPicPr>
            <a:picLocks noChangeAspect="1"/>
          </p:cNvPicPr>
          <p:nvPr/>
        </p:nvPicPr>
        <p:blipFill>
          <a:blip r:embed="rId24" cstate="print"/>
          <a:srcRect/>
          <a:stretch>
            <a:fillRect/>
          </a:stretch>
        </p:blipFill>
        <p:spPr bwMode="auto">
          <a:xfrm>
            <a:off x="655515" y="24270122"/>
            <a:ext cx="3601734" cy="9862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fontScheme name="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2508250" rtl="0" eaLnBrk="1" fontAlgn="base" latinLnBrk="0" hangingPunct="1">
          <a:lnSpc>
            <a:spcPct val="100000"/>
          </a:lnSpc>
          <a:spcBef>
            <a:spcPct val="0"/>
          </a:spcBef>
          <a:spcAft>
            <a:spcPct val="0"/>
          </a:spcAft>
          <a:buClrTx/>
          <a:buSzTx/>
          <a:buFontTx/>
          <a:buNone/>
          <a:tabLst/>
          <a:defRPr kumimoji="0" lang="en-US" sz="17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2508250" rtl="0" eaLnBrk="1" fontAlgn="base" latinLnBrk="0" hangingPunct="1">
          <a:lnSpc>
            <a:spcPct val="100000"/>
          </a:lnSpc>
          <a:spcBef>
            <a:spcPct val="0"/>
          </a:spcBef>
          <a:spcAft>
            <a:spcPct val="0"/>
          </a:spcAft>
          <a:buClrTx/>
          <a:buSzTx/>
          <a:buFontTx/>
          <a:buNone/>
          <a:tabLst/>
          <a:defRPr kumimoji="0" lang="en-US" sz="17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clrMap bg1="lt1" tx1="dk1" bg2="lt2" tx2="dk2" accent1="accent1" accent2="accent2" accent3="accent3" accent4="accent4" accent5="accent5" accent6="accent6" hlink="hlink" folHlink="folHlink"/>
    </a:extraClrScheme>
    <a:extraClrScheme>
      <a:clrScheme name="Custom Design 2">
        <a:dk1>
          <a:srgbClr val="603000"/>
        </a:dk1>
        <a:lt1>
          <a:srgbClr val="CF9860"/>
        </a:lt1>
        <a:dk2>
          <a:srgbClr val="000000"/>
        </a:dk2>
        <a:lt2>
          <a:srgbClr val="808080"/>
        </a:lt2>
        <a:accent1>
          <a:srgbClr val="FFFFCF"/>
        </a:accent1>
        <a:accent2>
          <a:srgbClr val="603000"/>
        </a:accent2>
        <a:accent3>
          <a:srgbClr val="E4CAB6"/>
        </a:accent3>
        <a:accent4>
          <a:srgbClr val="512700"/>
        </a:accent4>
        <a:accent5>
          <a:srgbClr val="FFFFE4"/>
        </a:accent5>
        <a:accent6>
          <a:srgbClr val="56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Custom Design 3">
        <a:dk1>
          <a:srgbClr val="505750"/>
        </a:dk1>
        <a:lt1>
          <a:srgbClr val="FFFFFF"/>
        </a:lt1>
        <a:dk2>
          <a:srgbClr val="000000"/>
        </a:dk2>
        <a:lt2>
          <a:srgbClr val="808080"/>
        </a:lt2>
        <a:accent1>
          <a:srgbClr val="DFDFDF"/>
        </a:accent1>
        <a:accent2>
          <a:srgbClr val="9F3000"/>
        </a:accent2>
        <a:accent3>
          <a:srgbClr val="FFFFFF"/>
        </a:accent3>
        <a:accent4>
          <a:srgbClr val="434943"/>
        </a:accent4>
        <a:accent5>
          <a:srgbClr val="ECECEC"/>
        </a:accent5>
        <a:accent6>
          <a:srgbClr val="90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Custom Design 4">
        <a:dk1>
          <a:srgbClr val="3A0000"/>
        </a:dk1>
        <a:lt1>
          <a:srgbClr val="FFFFFF"/>
        </a:lt1>
        <a:dk2>
          <a:srgbClr val="000000"/>
        </a:dk2>
        <a:lt2>
          <a:srgbClr val="808080"/>
        </a:lt2>
        <a:accent1>
          <a:srgbClr val="FFFFCF"/>
        </a:accent1>
        <a:accent2>
          <a:srgbClr val="9F0000"/>
        </a:accent2>
        <a:accent3>
          <a:srgbClr val="FFFFFF"/>
        </a:accent3>
        <a:accent4>
          <a:srgbClr val="300000"/>
        </a:accent4>
        <a:accent5>
          <a:srgbClr val="FFFFE4"/>
        </a:accent5>
        <a:accent6>
          <a:srgbClr val="90000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5">
        <a:dk1>
          <a:srgbClr val="002336"/>
        </a:dk1>
        <a:lt1>
          <a:srgbClr val="E8F0F8"/>
        </a:lt1>
        <a:dk2>
          <a:srgbClr val="000000"/>
        </a:dk2>
        <a:lt2>
          <a:srgbClr val="808080"/>
        </a:lt2>
        <a:accent1>
          <a:srgbClr val="FFFFEF"/>
        </a:accent1>
        <a:accent2>
          <a:srgbClr val="00679F"/>
        </a:accent2>
        <a:accent3>
          <a:srgbClr val="F2F6FB"/>
        </a:accent3>
        <a:accent4>
          <a:srgbClr val="001C2D"/>
        </a:accent4>
        <a:accent5>
          <a:srgbClr val="FFFFF6"/>
        </a:accent5>
        <a:accent6>
          <a:srgbClr val="005D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6">
        <a:dk1>
          <a:srgbClr val="002336"/>
        </a:dk1>
        <a:lt1>
          <a:srgbClr val="CFCFFF"/>
        </a:lt1>
        <a:dk2>
          <a:srgbClr val="000000"/>
        </a:dk2>
        <a:lt2>
          <a:srgbClr val="808080"/>
        </a:lt2>
        <a:accent1>
          <a:srgbClr val="FFFFFF"/>
        </a:accent1>
        <a:accent2>
          <a:srgbClr val="003060"/>
        </a:accent2>
        <a:accent3>
          <a:srgbClr val="E4E4FF"/>
        </a:accent3>
        <a:accent4>
          <a:srgbClr val="001C2D"/>
        </a:accent4>
        <a:accent5>
          <a:srgbClr val="FFFFFF"/>
        </a:accent5>
        <a:accent6>
          <a:srgbClr val="002A56"/>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7">
        <a:dk1>
          <a:srgbClr val="000000"/>
        </a:dk1>
        <a:lt1>
          <a:srgbClr val="FFFFFF"/>
        </a:lt1>
        <a:dk2>
          <a:srgbClr val="000000"/>
        </a:dk2>
        <a:lt2>
          <a:srgbClr val="808080"/>
        </a:lt2>
        <a:accent1>
          <a:srgbClr val="EAEAEA"/>
        </a:accent1>
        <a:accent2>
          <a:srgbClr val="4B4B4B"/>
        </a:accent2>
        <a:accent3>
          <a:srgbClr val="FFFFFF"/>
        </a:accent3>
        <a:accent4>
          <a:srgbClr val="000000"/>
        </a:accent4>
        <a:accent5>
          <a:srgbClr val="F3F3F3"/>
        </a:accent5>
        <a:accent6>
          <a:srgbClr val="434343"/>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8">
        <a:dk1>
          <a:srgbClr val="000000"/>
        </a:dk1>
        <a:lt1>
          <a:srgbClr val="E3DABB"/>
        </a:lt1>
        <a:dk2>
          <a:srgbClr val="000000"/>
        </a:dk2>
        <a:lt2>
          <a:srgbClr val="808080"/>
        </a:lt2>
        <a:accent1>
          <a:srgbClr val="EAEAEA"/>
        </a:accent1>
        <a:accent2>
          <a:srgbClr val="065290"/>
        </a:accent2>
        <a:accent3>
          <a:srgbClr val="EFEADA"/>
        </a:accent3>
        <a:accent4>
          <a:srgbClr val="000000"/>
        </a:accent4>
        <a:accent5>
          <a:srgbClr val="F3F3F3"/>
        </a:accent5>
        <a:accent6>
          <a:srgbClr val="054982"/>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9">
        <a:dk1>
          <a:srgbClr val="00009F"/>
        </a:dk1>
        <a:lt1>
          <a:srgbClr val="FFCFFF"/>
        </a:lt1>
        <a:dk2>
          <a:srgbClr val="000000"/>
        </a:dk2>
        <a:lt2>
          <a:srgbClr val="808080"/>
        </a:lt2>
        <a:accent1>
          <a:srgbClr val="FFFFFF"/>
        </a:accent1>
        <a:accent2>
          <a:srgbClr val="60009F"/>
        </a:accent2>
        <a:accent3>
          <a:srgbClr val="FFE4FF"/>
        </a:accent3>
        <a:accent4>
          <a:srgbClr val="000087"/>
        </a:accent4>
        <a:accent5>
          <a:srgbClr val="FFFFFF"/>
        </a:accent5>
        <a:accent6>
          <a:srgbClr val="5600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10">
        <a:dk1>
          <a:srgbClr val="003000"/>
        </a:dk1>
        <a:lt1>
          <a:srgbClr val="9FCF9F"/>
        </a:lt1>
        <a:dk2>
          <a:srgbClr val="000000"/>
        </a:dk2>
        <a:lt2>
          <a:srgbClr val="808080"/>
        </a:lt2>
        <a:accent1>
          <a:srgbClr val="FFFFFF"/>
        </a:accent1>
        <a:accent2>
          <a:srgbClr val="006730"/>
        </a:accent2>
        <a:accent3>
          <a:srgbClr val="CDE4CD"/>
        </a:accent3>
        <a:accent4>
          <a:srgbClr val="002700"/>
        </a:accent4>
        <a:accent5>
          <a:srgbClr val="FFFFFF"/>
        </a:accent5>
        <a:accent6>
          <a:srgbClr val="005D2A"/>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11">
        <a:dk1>
          <a:srgbClr val="000000"/>
        </a:dk1>
        <a:lt1>
          <a:srgbClr val="FFFFD5"/>
        </a:lt1>
        <a:dk2>
          <a:srgbClr val="000000"/>
        </a:dk2>
        <a:lt2>
          <a:srgbClr val="808080"/>
        </a:lt2>
        <a:accent1>
          <a:srgbClr val="D7DFCF"/>
        </a:accent1>
        <a:accent2>
          <a:srgbClr val="661600"/>
        </a:accent2>
        <a:accent3>
          <a:srgbClr val="FFFFE7"/>
        </a:accent3>
        <a:accent4>
          <a:srgbClr val="000000"/>
        </a:accent4>
        <a:accent5>
          <a:srgbClr val="E8ECE4"/>
        </a:accent5>
        <a:accent6>
          <a:srgbClr val="5C1300"/>
        </a:accent6>
        <a:hlink>
          <a:srgbClr val="008000"/>
        </a:hlink>
        <a:folHlink>
          <a:srgbClr val="8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fontScheme name="1_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2508250" rtl="0" eaLnBrk="1" fontAlgn="base" latinLnBrk="0" hangingPunct="1">
          <a:lnSpc>
            <a:spcPct val="100000"/>
          </a:lnSpc>
          <a:spcBef>
            <a:spcPct val="0"/>
          </a:spcBef>
          <a:spcAft>
            <a:spcPct val="0"/>
          </a:spcAft>
          <a:buClrTx/>
          <a:buSzTx/>
          <a:buFontTx/>
          <a:buNone/>
          <a:tabLst/>
          <a:defRPr kumimoji="0" lang="en-US" sz="17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2508250" rtl="0" eaLnBrk="1" fontAlgn="base" latinLnBrk="0" hangingPunct="1">
          <a:lnSpc>
            <a:spcPct val="100000"/>
          </a:lnSpc>
          <a:spcBef>
            <a:spcPct val="0"/>
          </a:spcBef>
          <a:spcAft>
            <a:spcPct val="0"/>
          </a:spcAft>
          <a:buClrTx/>
          <a:buSzTx/>
          <a:buFontTx/>
          <a:buNone/>
          <a:tabLst/>
          <a:defRPr kumimoji="0" lang="en-US" sz="17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1_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clrMap bg1="lt1" tx1="dk1" bg2="lt2" tx2="dk2" accent1="accent1" accent2="accent2" accent3="accent3" accent4="accent4" accent5="accent5" accent6="accent6" hlink="hlink" folHlink="folHlink"/>
    </a:extraClrScheme>
    <a:extraClrScheme>
      <a:clrScheme name="1_Custom Design 2">
        <a:dk1>
          <a:srgbClr val="603000"/>
        </a:dk1>
        <a:lt1>
          <a:srgbClr val="CF9860"/>
        </a:lt1>
        <a:dk2>
          <a:srgbClr val="000000"/>
        </a:dk2>
        <a:lt2>
          <a:srgbClr val="808080"/>
        </a:lt2>
        <a:accent1>
          <a:srgbClr val="FFFFCF"/>
        </a:accent1>
        <a:accent2>
          <a:srgbClr val="603000"/>
        </a:accent2>
        <a:accent3>
          <a:srgbClr val="E4CAB6"/>
        </a:accent3>
        <a:accent4>
          <a:srgbClr val="512700"/>
        </a:accent4>
        <a:accent5>
          <a:srgbClr val="FFFFE4"/>
        </a:accent5>
        <a:accent6>
          <a:srgbClr val="56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1_Custom Design 3">
        <a:dk1>
          <a:srgbClr val="505750"/>
        </a:dk1>
        <a:lt1>
          <a:srgbClr val="FFFFFF"/>
        </a:lt1>
        <a:dk2>
          <a:srgbClr val="000000"/>
        </a:dk2>
        <a:lt2>
          <a:srgbClr val="808080"/>
        </a:lt2>
        <a:accent1>
          <a:srgbClr val="DFDFDF"/>
        </a:accent1>
        <a:accent2>
          <a:srgbClr val="9F3000"/>
        </a:accent2>
        <a:accent3>
          <a:srgbClr val="FFFFFF"/>
        </a:accent3>
        <a:accent4>
          <a:srgbClr val="434943"/>
        </a:accent4>
        <a:accent5>
          <a:srgbClr val="ECECEC"/>
        </a:accent5>
        <a:accent6>
          <a:srgbClr val="90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1_Custom Design 4">
        <a:dk1>
          <a:srgbClr val="3A0000"/>
        </a:dk1>
        <a:lt1>
          <a:srgbClr val="FFFFFF"/>
        </a:lt1>
        <a:dk2>
          <a:srgbClr val="000000"/>
        </a:dk2>
        <a:lt2>
          <a:srgbClr val="808080"/>
        </a:lt2>
        <a:accent1>
          <a:srgbClr val="FFFFCF"/>
        </a:accent1>
        <a:accent2>
          <a:srgbClr val="9F0000"/>
        </a:accent2>
        <a:accent3>
          <a:srgbClr val="FFFFFF"/>
        </a:accent3>
        <a:accent4>
          <a:srgbClr val="300000"/>
        </a:accent4>
        <a:accent5>
          <a:srgbClr val="FFFFE4"/>
        </a:accent5>
        <a:accent6>
          <a:srgbClr val="90000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5">
        <a:dk1>
          <a:srgbClr val="002336"/>
        </a:dk1>
        <a:lt1>
          <a:srgbClr val="E8F0F8"/>
        </a:lt1>
        <a:dk2>
          <a:srgbClr val="000000"/>
        </a:dk2>
        <a:lt2>
          <a:srgbClr val="808080"/>
        </a:lt2>
        <a:accent1>
          <a:srgbClr val="FFFFEF"/>
        </a:accent1>
        <a:accent2>
          <a:srgbClr val="00679F"/>
        </a:accent2>
        <a:accent3>
          <a:srgbClr val="F2F6FB"/>
        </a:accent3>
        <a:accent4>
          <a:srgbClr val="001C2D"/>
        </a:accent4>
        <a:accent5>
          <a:srgbClr val="FFFFF6"/>
        </a:accent5>
        <a:accent6>
          <a:srgbClr val="005D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6">
        <a:dk1>
          <a:srgbClr val="002336"/>
        </a:dk1>
        <a:lt1>
          <a:srgbClr val="CFCFFF"/>
        </a:lt1>
        <a:dk2>
          <a:srgbClr val="000000"/>
        </a:dk2>
        <a:lt2>
          <a:srgbClr val="808080"/>
        </a:lt2>
        <a:accent1>
          <a:srgbClr val="FFFFFF"/>
        </a:accent1>
        <a:accent2>
          <a:srgbClr val="003060"/>
        </a:accent2>
        <a:accent3>
          <a:srgbClr val="E4E4FF"/>
        </a:accent3>
        <a:accent4>
          <a:srgbClr val="001C2D"/>
        </a:accent4>
        <a:accent5>
          <a:srgbClr val="FFFFFF"/>
        </a:accent5>
        <a:accent6>
          <a:srgbClr val="002A56"/>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7">
        <a:dk1>
          <a:srgbClr val="000000"/>
        </a:dk1>
        <a:lt1>
          <a:srgbClr val="FFFFFF"/>
        </a:lt1>
        <a:dk2>
          <a:srgbClr val="000000"/>
        </a:dk2>
        <a:lt2>
          <a:srgbClr val="808080"/>
        </a:lt2>
        <a:accent1>
          <a:srgbClr val="EAEAEA"/>
        </a:accent1>
        <a:accent2>
          <a:srgbClr val="4B4B4B"/>
        </a:accent2>
        <a:accent3>
          <a:srgbClr val="FFFFFF"/>
        </a:accent3>
        <a:accent4>
          <a:srgbClr val="000000"/>
        </a:accent4>
        <a:accent5>
          <a:srgbClr val="F3F3F3"/>
        </a:accent5>
        <a:accent6>
          <a:srgbClr val="434343"/>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8">
        <a:dk1>
          <a:srgbClr val="000000"/>
        </a:dk1>
        <a:lt1>
          <a:srgbClr val="E3DABB"/>
        </a:lt1>
        <a:dk2>
          <a:srgbClr val="000000"/>
        </a:dk2>
        <a:lt2>
          <a:srgbClr val="808080"/>
        </a:lt2>
        <a:accent1>
          <a:srgbClr val="EAEAEA"/>
        </a:accent1>
        <a:accent2>
          <a:srgbClr val="065290"/>
        </a:accent2>
        <a:accent3>
          <a:srgbClr val="EFEADA"/>
        </a:accent3>
        <a:accent4>
          <a:srgbClr val="000000"/>
        </a:accent4>
        <a:accent5>
          <a:srgbClr val="F3F3F3"/>
        </a:accent5>
        <a:accent6>
          <a:srgbClr val="054982"/>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9">
        <a:dk1>
          <a:srgbClr val="00009F"/>
        </a:dk1>
        <a:lt1>
          <a:srgbClr val="FFCFFF"/>
        </a:lt1>
        <a:dk2>
          <a:srgbClr val="000000"/>
        </a:dk2>
        <a:lt2>
          <a:srgbClr val="808080"/>
        </a:lt2>
        <a:accent1>
          <a:srgbClr val="FFFFFF"/>
        </a:accent1>
        <a:accent2>
          <a:srgbClr val="60009F"/>
        </a:accent2>
        <a:accent3>
          <a:srgbClr val="FFE4FF"/>
        </a:accent3>
        <a:accent4>
          <a:srgbClr val="000087"/>
        </a:accent4>
        <a:accent5>
          <a:srgbClr val="FFFFFF"/>
        </a:accent5>
        <a:accent6>
          <a:srgbClr val="5600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10">
        <a:dk1>
          <a:srgbClr val="003000"/>
        </a:dk1>
        <a:lt1>
          <a:srgbClr val="9FCF9F"/>
        </a:lt1>
        <a:dk2>
          <a:srgbClr val="000000"/>
        </a:dk2>
        <a:lt2>
          <a:srgbClr val="808080"/>
        </a:lt2>
        <a:accent1>
          <a:srgbClr val="FFFFFF"/>
        </a:accent1>
        <a:accent2>
          <a:srgbClr val="006730"/>
        </a:accent2>
        <a:accent3>
          <a:srgbClr val="CDE4CD"/>
        </a:accent3>
        <a:accent4>
          <a:srgbClr val="002700"/>
        </a:accent4>
        <a:accent5>
          <a:srgbClr val="FFFFFF"/>
        </a:accent5>
        <a:accent6>
          <a:srgbClr val="005D2A"/>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11">
        <a:dk1>
          <a:srgbClr val="000000"/>
        </a:dk1>
        <a:lt1>
          <a:srgbClr val="FFFFD5"/>
        </a:lt1>
        <a:dk2>
          <a:srgbClr val="000000"/>
        </a:dk2>
        <a:lt2>
          <a:srgbClr val="808080"/>
        </a:lt2>
        <a:accent1>
          <a:srgbClr val="D7DFCF"/>
        </a:accent1>
        <a:accent2>
          <a:srgbClr val="661600"/>
        </a:accent2>
        <a:accent3>
          <a:srgbClr val="FFFFE7"/>
        </a:accent3>
        <a:accent4>
          <a:srgbClr val="000000"/>
        </a:accent4>
        <a:accent5>
          <a:srgbClr val="E8ECE4"/>
        </a:accent5>
        <a:accent6>
          <a:srgbClr val="5C1300"/>
        </a:accent6>
        <a:hlink>
          <a:srgbClr val="008000"/>
        </a:hlink>
        <a:folHlink>
          <a:srgbClr val="8000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ustom Design">
  <a:themeElements>
    <a:clrScheme name="2_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fontScheme name="2_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2508250" rtl="0" eaLnBrk="1" fontAlgn="base" latinLnBrk="0" hangingPunct="1">
          <a:lnSpc>
            <a:spcPct val="100000"/>
          </a:lnSpc>
          <a:spcBef>
            <a:spcPct val="0"/>
          </a:spcBef>
          <a:spcAft>
            <a:spcPct val="0"/>
          </a:spcAft>
          <a:buClrTx/>
          <a:buSzTx/>
          <a:buFontTx/>
          <a:buNone/>
          <a:tabLst/>
          <a:defRPr kumimoji="0" lang="en-US" sz="17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2508250" rtl="0" eaLnBrk="1" fontAlgn="base" latinLnBrk="0" hangingPunct="1">
          <a:lnSpc>
            <a:spcPct val="100000"/>
          </a:lnSpc>
          <a:spcBef>
            <a:spcPct val="0"/>
          </a:spcBef>
          <a:spcAft>
            <a:spcPct val="0"/>
          </a:spcAft>
          <a:buClrTx/>
          <a:buSzTx/>
          <a:buFontTx/>
          <a:buNone/>
          <a:tabLst/>
          <a:defRPr kumimoji="0" lang="en-US" sz="17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2_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clrMap bg1="lt1" tx1="dk1" bg2="lt2" tx2="dk2" accent1="accent1" accent2="accent2" accent3="accent3" accent4="accent4" accent5="accent5" accent6="accent6" hlink="hlink" folHlink="folHlink"/>
    </a:extraClrScheme>
    <a:extraClrScheme>
      <a:clrScheme name="2_Custom Design 2">
        <a:dk1>
          <a:srgbClr val="603000"/>
        </a:dk1>
        <a:lt1>
          <a:srgbClr val="CF9860"/>
        </a:lt1>
        <a:dk2>
          <a:srgbClr val="000000"/>
        </a:dk2>
        <a:lt2>
          <a:srgbClr val="808080"/>
        </a:lt2>
        <a:accent1>
          <a:srgbClr val="FFFFCF"/>
        </a:accent1>
        <a:accent2>
          <a:srgbClr val="603000"/>
        </a:accent2>
        <a:accent3>
          <a:srgbClr val="E4CAB6"/>
        </a:accent3>
        <a:accent4>
          <a:srgbClr val="512700"/>
        </a:accent4>
        <a:accent5>
          <a:srgbClr val="FFFFE4"/>
        </a:accent5>
        <a:accent6>
          <a:srgbClr val="56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2_Custom Design 3">
        <a:dk1>
          <a:srgbClr val="505750"/>
        </a:dk1>
        <a:lt1>
          <a:srgbClr val="FFFFFF"/>
        </a:lt1>
        <a:dk2>
          <a:srgbClr val="000000"/>
        </a:dk2>
        <a:lt2>
          <a:srgbClr val="808080"/>
        </a:lt2>
        <a:accent1>
          <a:srgbClr val="DFDFDF"/>
        </a:accent1>
        <a:accent2>
          <a:srgbClr val="9F3000"/>
        </a:accent2>
        <a:accent3>
          <a:srgbClr val="FFFFFF"/>
        </a:accent3>
        <a:accent4>
          <a:srgbClr val="434943"/>
        </a:accent4>
        <a:accent5>
          <a:srgbClr val="ECECEC"/>
        </a:accent5>
        <a:accent6>
          <a:srgbClr val="90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2_Custom Design 4">
        <a:dk1>
          <a:srgbClr val="3A0000"/>
        </a:dk1>
        <a:lt1>
          <a:srgbClr val="FFFFFF"/>
        </a:lt1>
        <a:dk2>
          <a:srgbClr val="000000"/>
        </a:dk2>
        <a:lt2>
          <a:srgbClr val="808080"/>
        </a:lt2>
        <a:accent1>
          <a:srgbClr val="FFFFCF"/>
        </a:accent1>
        <a:accent2>
          <a:srgbClr val="9F0000"/>
        </a:accent2>
        <a:accent3>
          <a:srgbClr val="FFFFFF"/>
        </a:accent3>
        <a:accent4>
          <a:srgbClr val="300000"/>
        </a:accent4>
        <a:accent5>
          <a:srgbClr val="FFFFE4"/>
        </a:accent5>
        <a:accent6>
          <a:srgbClr val="90000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5">
        <a:dk1>
          <a:srgbClr val="002336"/>
        </a:dk1>
        <a:lt1>
          <a:srgbClr val="E8F0F8"/>
        </a:lt1>
        <a:dk2>
          <a:srgbClr val="000000"/>
        </a:dk2>
        <a:lt2>
          <a:srgbClr val="808080"/>
        </a:lt2>
        <a:accent1>
          <a:srgbClr val="FFFFEF"/>
        </a:accent1>
        <a:accent2>
          <a:srgbClr val="00679F"/>
        </a:accent2>
        <a:accent3>
          <a:srgbClr val="F2F6FB"/>
        </a:accent3>
        <a:accent4>
          <a:srgbClr val="001C2D"/>
        </a:accent4>
        <a:accent5>
          <a:srgbClr val="FFFFF6"/>
        </a:accent5>
        <a:accent6>
          <a:srgbClr val="005D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6">
        <a:dk1>
          <a:srgbClr val="002336"/>
        </a:dk1>
        <a:lt1>
          <a:srgbClr val="CFCFFF"/>
        </a:lt1>
        <a:dk2>
          <a:srgbClr val="000000"/>
        </a:dk2>
        <a:lt2>
          <a:srgbClr val="808080"/>
        </a:lt2>
        <a:accent1>
          <a:srgbClr val="FFFFFF"/>
        </a:accent1>
        <a:accent2>
          <a:srgbClr val="003060"/>
        </a:accent2>
        <a:accent3>
          <a:srgbClr val="E4E4FF"/>
        </a:accent3>
        <a:accent4>
          <a:srgbClr val="001C2D"/>
        </a:accent4>
        <a:accent5>
          <a:srgbClr val="FFFFFF"/>
        </a:accent5>
        <a:accent6>
          <a:srgbClr val="002A56"/>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7">
        <a:dk1>
          <a:srgbClr val="000000"/>
        </a:dk1>
        <a:lt1>
          <a:srgbClr val="FFFFFF"/>
        </a:lt1>
        <a:dk2>
          <a:srgbClr val="000000"/>
        </a:dk2>
        <a:lt2>
          <a:srgbClr val="808080"/>
        </a:lt2>
        <a:accent1>
          <a:srgbClr val="EAEAEA"/>
        </a:accent1>
        <a:accent2>
          <a:srgbClr val="4B4B4B"/>
        </a:accent2>
        <a:accent3>
          <a:srgbClr val="FFFFFF"/>
        </a:accent3>
        <a:accent4>
          <a:srgbClr val="000000"/>
        </a:accent4>
        <a:accent5>
          <a:srgbClr val="F3F3F3"/>
        </a:accent5>
        <a:accent6>
          <a:srgbClr val="434343"/>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8">
        <a:dk1>
          <a:srgbClr val="000000"/>
        </a:dk1>
        <a:lt1>
          <a:srgbClr val="E3DABB"/>
        </a:lt1>
        <a:dk2>
          <a:srgbClr val="000000"/>
        </a:dk2>
        <a:lt2>
          <a:srgbClr val="808080"/>
        </a:lt2>
        <a:accent1>
          <a:srgbClr val="EAEAEA"/>
        </a:accent1>
        <a:accent2>
          <a:srgbClr val="065290"/>
        </a:accent2>
        <a:accent3>
          <a:srgbClr val="EFEADA"/>
        </a:accent3>
        <a:accent4>
          <a:srgbClr val="000000"/>
        </a:accent4>
        <a:accent5>
          <a:srgbClr val="F3F3F3"/>
        </a:accent5>
        <a:accent6>
          <a:srgbClr val="054982"/>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9">
        <a:dk1>
          <a:srgbClr val="00009F"/>
        </a:dk1>
        <a:lt1>
          <a:srgbClr val="FFCFFF"/>
        </a:lt1>
        <a:dk2>
          <a:srgbClr val="000000"/>
        </a:dk2>
        <a:lt2>
          <a:srgbClr val="808080"/>
        </a:lt2>
        <a:accent1>
          <a:srgbClr val="FFFFFF"/>
        </a:accent1>
        <a:accent2>
          <a:srgbClr val="60009F"/>
        </a:accent2>
        <a:accent3>
          <a:srgbClr val="FFE4FF"/>
        </a:accent3>
        <a:accent4>
          <a:srgbClr val="000087"/>
        </a:accent4>
        <a:accent5>
          <a:srgbClr val="FFFFFF"/>
        </a:accent5>
        <a:accent6>
          <a:srgbClr val="5600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10">
        <a:dk1>
          <a:srgbClr val="003000"/>
        </a:dk1>
        <a:lt1>
          <a:srgbClr val="9FCF9F"/>
        </a:lt1>
        <a:dk2>
          <a:srgbClr val="000000"/>
        </a:dk2>
        <a:lt2>
          <a:srgbClr val="808080"/>
        </a:lt2>
        <a:accent1>
          <a:srgbClr val="FFFFFF"/>
        </a:accent1>
        <a:accent2>
          <a:srgbClr val="006730"/>
        </a:accent2>
        <a:accent3>
          <a:srgbClr val="CDE4CD"/>
        </a:accent3>
        <a:accent4>
          <a:srgbClr val="002700"/>
        </a:accent4>
        <a:accent5>
          <a:srgbClr val="FFFFFF"/>
        </a:accent5>
        <a:accent6>
          <a:srgbClr val="005D2A"/>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11">
        <a:dk1>
          <a:srgbClr val="000000"/>
        </a:dk1>
        <a:lt1>
          <a:srgbClr val="FFFFD5"/>
        </a:lt1>
        <a:dk2>
          <a:srgbClr val="000000"/>
        </a:dk2>
        <a:lt2>
          <a:srgbClr val="808080"/>
        </a:lt2>
        <a:accent1>
          <a:srgbClr val="D7DFCF"/>
        </a:accent1>
        <a:accent2>
          <a:srgbClr val="661600"/>
        </a:accent2>
        <a:accent3>
          <a:srgbClr val="FFFFE7"/>
        </a:accent3>
        <a:accent4>
          <a:srgbClr val="000000"/>
        </a:accent4>
        <a:accent5>
          <a:srgbClr val="E8ECE4"/>
        </a:accent5>
        <a:accent6>
          <a:srgbClr val="5C1300"/>
        </a:accent6>
        <a:hlink>
          <a:srgbClr val="008000"/>
        </a:hlink>
        <a:folHlink>
          <a:srgbClr val="8000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15069</TotalTime>
  <Words>546</Words>
  <Application>Microsoft Office PowerPoint</Application>
  <PresentationFormat>Custom</PresentationFormat>
  <Paragraphs>57</Paragraphs>
  <Slides>1</Slides>
  <Notes>1</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vt:i4>
      </vt:variant>
    </vt:vector>
  </HeadingPairs>
  <TitlesOfParts>
    <vt:vector size="12" baseType="lpstr">
      <vt:lpstr>Arial</vt:lpstr>
      <vt:lpstr>Arial Black</vt:lpstr>
      <vt:lpstr>Arial Narrow</vt:lpstr>
      <vt:lpstr>Impact</vt:lpstr>
      <vt:lpstr>Symbol</vt:lpstr>
      <vt:lpstr>Trebuchet MS</vt:lpstr>
      <vt:lpstr>Wingdings 3</vt:lpstr>
      <vt:lpstr>Custom Design</vt:lpstr>
      <vt:lpstr>1_Custom Design</vt:lpstr>
      <vt:lpstr>2_Custom Design</vt:lpstr>
      <vt:lpstr>Facet</vt:lpstr>
      <vt:lpstr>PowerPoint Presentation</vt:lpstr>
    </vt:vector>
  </TitlesOfParts>
  <Company>www.PosterPresentations.com</Company>
  <LinksUpToDate>false</LinksUpToDate>
  <SharedDoc>false</SharedDoc>
  <HyperlinkBase>http://www.posterpresentations.com</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60x36 Poster Template</dc:title>
  <dc:subject>Free PowerPoint poster templates</dc:subject>
  <dc:creator>A. Kotoulas</dc:creator>
  <cp:keywords>poster presentation, poster design, poster template</cp:keywords>
  <dc:description>Non-authorized printing of this poster template by any commercial printing service other than PosterPresentations.com is strictly prohibited._x000d_
Non-profit educational printing centers are exempt._x000d_
To obtain printing authorization call:_x000d_
1.866.649.3004_x000d_
_x000d_
© 2007 Canterbury Media Services, Inc</dc:description>
  <cp:lastModifiedBy>Brendan Pratt</cp:lastModifiedBy>
  <cp:revision>264</cp:revision>
  <dcterms:created xsi:type="dcterms:W3CDTF">2005-05-18T01:24:28Z</dcterms:created>
  <dcterms:modified xsi:type="dcterms:W3CDTF">2014-06-11T17:12:12Z</dcterms:modified>
  <cp:category>Powerpoint poster templates</cp:category>
</cp:coreProperties>
</file>