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98EDF-FC43-40E7-A598-490FCA2A2653}" type="datetimeFigureOut">
              <a:rPr lang="en-US" smtClean="0"/>
              <a:t>6/9/2011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FFDCA-C4FC-48BE-92AF-D8203BEBC0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98EDF-FC43-40E7-A598-490FCA2A2653}" type="datetimeFigureOut">
              <a:rPr lang="en-US" smtClean="0"/>
              <a:t>6/9/2011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FFDCA-C4FC-48BE-92AF-D8203BEBC0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98EDF-FC43-40E7-A598-490FCA2A2653}" type="datetimeFigureOut">
              <a:rPr lang="en-US" smtClean="0"/>
              <a:t>6/9/2011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FFDCA-C4FC-48BE-92AF-D8203BEBC0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98EDF-FC43-40E7-A598-490FCA2A2653}" type="datetimeFigureOut">
              <a:rPr lang="en-US" smtClean="0"/>
              <a:t>6/9/2011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FFDCA-C4FC-48BE-92AF-D8203BEBC0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98EDF-FC43-40E7-A598-490FCA2A2653}" type="datetimeFigureOut">
              <a:rPr lang="en-US" smtClean="0"/>
              <a:t>6/9/2011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FFDCA-C4FC-48BE-92AF-D8203BEBC0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98EDF-FC43-40E7-A598-490FCA2A2653}" type="datetimeFigureOut">
              <a:rPr lang="en-US" smtClean="0"/>
              <a:t>6/9/2011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FFDCA-C4FC-48BE-92AF-D8203BEBC0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98EDF-FC43-40E7-A598-490FCA2A2653}" type="datetimeFigureOut">
              <a:rPr lang="en-US" smtClean="0"/>
              <a:t>6/9/2011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FFDCA-C4FC-48BE-92AF-D8203BEBC0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98EDF-FC43-40E7-A598-490FCA2A2653}" type="datetimeFigureOut">
              <a:rPr lang="en-US" smtClean="0"/>
              <a:t>6/9/2011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FFDCA-C4FC-48BE-92AF-D8203BEBC0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98EDF-FC43-40E7-A598-490FCA2A2653}" type="datetimeFigureOut">
              <a:rPr lang="en-US" smtClean="0"/>
              <a:t>6/9/2011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FFDCA-C4FC-48BE-92AF-D8203BEBC0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98EDF-FC43-40E7-A598-490FCA2A2653}" type="datetimeFigureOut">
              <a:rPr lang="en-US" smtClean="0"/>
              <a:t>6/9/2011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FFDCA-C4FC-48BE-92AF-D8203BEBC0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98EDF-FC43-40E7-A598-490FCA2A2653}" type="datetimeFigureOut">
              <a:rPr lang="en-US" smtClean="0"/>
              <a:t>6/9/2011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FFDCA-C4FC-48BE-92AF-D8203BEBC0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298EDF-FC43-40E7-A598-490FCA2A2653}" type="datetimeFigureOut">
              <a:rPr lang="en-US" smtClean="0"/>
              <a:t>6/9/2011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7FFDCA-C4FC-48BE-92AF-D8203BEBC03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Arrow Connector 7"/>
          <p:cNvCxnSpPr/>
          <p:nvPr/>
        </p:nvCxnSpPr>
        <p:spPr>
          <a:xfrm rot="10800000">
            <a:off x="3505200" y="5334000"/>
            <a:ext cx="1905000" cy="914400"/>
          </a:xfrm>
          <a:prstGeom prst="straightConnector1">
            <a:avLst/>
          </a:prstGeom>
          <a:ln w="762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5400000">
            <a:off x="1485900" y="2400300"/>
            <a:ext cx="1828800" cy="3810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562600" y="5715000"/>
            <a:ext cx="60625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 smtClean="0">
                <a:solidFill>
                  <a:srgbClr val="FF0000"/>
                </a:solidFill>
              </a:rPr>
              <a:t>+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743200" y="914400"/>
            <a:ext cx="49885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 smtClean="0"/>
              <a:t>-</a:t>
            </a:r>
            <a:endParaRPr lang="en-US" sz="8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981200" y="838200"/>
            <a:ext cx="32143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Positive Lead from Photo Sensor</a:t>
            </a:r>
            <a:endParaRPr lang="en-US" dirty="0"/>
          </a:p>
        </p:txBody>
      </p:sp>
      <p:cxnSp>
        <p:nvCxnSpPr>
          <p:cNvPr id="19" name="Elbow Connector 18"/>
          <p:cNvCxnSpPr>
            <a:stCxn id="6" idx="3"/>
          </p:cNvCxnSpPr>
          <p:nvPr/>
        </p:nvCxnSpPr>
        <p:spPr>
          <a:xfrm>
            <a:off x="5195541" y="1022866"/>
            <a:ext cx="367059" cy="196334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648200" y="5410200"/>
            <a:ext cx="33135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Negative Lead from Photo Sensor</a:t>
            </a:r>
            <a:endParaRPr lang="en-US" dirty="0"/>
          </a:p>
        </p:txBody>
      </p:sp>
      <p:cxnSp>
        <p:nvCxnSpPr>
          <p:cNvPr id="23" name="Elbow Connector 22"/>
          <p:cNvCxnSpPr>
            <a:stCxn id="21" idx="3"/>
          </p:cNvCxnSpPr>
          <p:nvPr/>
        </p:nvCxnSpPr>
        <p:spPr>
          <a:xfrm flipH="1" flipV="1">
            <a:off x="7086600" y="3276600"/>
            <a:ext cx="875136" cy="2318266"/>
          </a:xfrm>
          <a:prstGeom prst="bentConnector4">
            <a:avLst>
              <a:gd name="adj1" fmla="val -26122"/>
              <a:gd name="adj2" fmla="val 53983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715000" y="1447800"/>
            <a:ext cx="34290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chemeClr val="bg1"/>
                </a:solidFill>
              </a:rPr>
              <a:t>Two pins </a:t>
            </a:r>
            <a:r>
              <a:rPr lang="en-US" sz="4400" dirty="0" smtClean="0">
                <a:solidFill>
                  <a:schemeClr val="bg1"/>
                </a:solidFill>
              </a:rPr>
              <a:t>with black  boots </a:t>
            </a:r>
            <a:r>
              <a:rPr lang="en-US" sz="4400" dirty="0">
                <a:solidFill>
                  <a:schemeClr val="bg1"/>
                </a:solidFill>
              </a:rPr>
              <a:t>s</a:t>
            </a:r>
            <a:r>
              <a:rPr lang="en-US" sz="4400" dirty="0" smtClean="0">
                <a:solidFill>
                  <a:schemeClr val="bg1"/>
                </a:solidFill>
              </a:rPr>
              <a:t>oldered to large single pad.</a:t>
            </a:r>
            <a:endParaRPr lang="en-US" sz="4400" dirty="0">
              <a:solidFill>
                <a:schemeClr val="bg1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rot="5400000">
            <a:off x="4419600" y="2209800"/>
            <a:ext cx="1295400" cy="838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10800000" flipV="1">
            <a:off x="4419600" y="4114800"/>
            <a:ext cx="990600" cy="838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791200" y="685800"/>
            <a:ext cx="31242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Third pin with gold boot soldered to middle pad in between red and black leads from Photo Sensor</a:t>
            </a:r>
          </a:p>
          <a:p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rot="5400000">
            <a:off x="4610100" y="1714500"/>
            <a:ext cx="1600200" cy="457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5400000">
            <a:off x="3619500" y="1638300"/>
            <a:ext cx="1828800" cy="685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41</Words>
  <Application>Microsoft Office PowerPoint</Application>
  <PresentationFormat>On-screen Show (4:3)</PresentationFormat>
  <Paragraphs>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Brendan</dc:creator>
  <cp:lastModifiedBy>Brendan</cp:lastModifiedBy>
  <cp:revision>1</cp:revision>
  <dcterms:created xsi:type="dcterms:W3CDTF">2011-06-09T19:48:07Z</dcterms:created>
  <dcterms:modified xsi:type="dcterms:W3CDTF">2011-06-09T20:03:07Z</dcterms:modified>
</cp:coreProperties>
</file>