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097" autoAdjust="0"/>
    <p:restoredTop sz="94660"/>
  </p:normalViewPr>
  <p:slideViewPr>
    <p:cSldViewPr>
      <p:cViewPr varScale="1">
        <p:scale>
          <a:sx n="61" d="100"/>
          <a:sy n="61" d="100"/>
        </p:scale>
        <p:origin x="-8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A986-8384-4317-A8BB-0BA3B43E0B4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2B3-5349-424E-84FC-C2DEA377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6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A986-8384-4317-A8BB-0BA3B43E0B4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2B3-5349-424E-84FC-C2DEA377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A986-8384-4317-A8BB-0BA3B43E0B4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2B3-5349-424E-84FC-C2DEA377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A986-8384-4317-A8BB-0BA3B43E0B4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2B3-5349-424E-84FC-C2DEA377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A986-8384-4317-A8BB-0BA3B43E0B4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2B3-5349-424E-84FC-C2DEA377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6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A986-8384-4317-A8BB-0BA3B43E0B4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2B3-5349-424E-84FC-C2DEA377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A986-8384-4317-A8BB-0BA3B43E0B4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2B3-5349-424E-84FC-C2DEA377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9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A986-8384-4317-A8BB-0BA3B43E0B4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2B3-5349-424E-84FC-C2DEA377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A986-8384-4317-A8BB-0BA3B43E0B4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2B3-5349-424E-84FC-C2DEA377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A986-8384-4317-A8BB-0BA3B43E0B4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2B3-5349-424E-84FC-C2DEA377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A986-8384-4317-A8BB-0BA3B43E0B4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62B3-5349-424E-84FC-C2DEA377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6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BA986-8384-4317-A8BB-0BA3B43E0B47}" type="datetimeFigureOut">
              <a:rPr lang="en-US" smtClean="0"/>
              <a:t>6/17/2012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62B3-5349-424E-84FC-C2DEA3776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0402" y="2514600"/>
            <a:ext cx="8030198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Design and Build of 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Calibration Device for Scintillating Fibers of Tagger Microscope</a:t>
            </a: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 use in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GlueX’s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Quantum Chromodynamics Experiment </a:t>
            </a: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robing the Confinement of Quarks and Gluons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By Emily Briere</a:t>
            </a:r>
            <a:endParaRPr lang="en-US" sz="24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http://www.iitdiabetes.org/reu/NSF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lumbia.htnp.com/files/2010/08/ucon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6" y="1"/>
            <a:ext cx="83149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76200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 Physics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476375"/>
            <a:ext cx="51911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1066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50021"/>
                </a:solidFill>
              </a:rPr>
              <a:t>Quarks</a:t>
            </a:r>
            <a:endParaRPr lang="en-US" b="1" dirty="0">
              <a:solidFill>
                <a:srgbClr val="A5002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3733800"/>
            <a:ext cx="54387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88029" y="325412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50021"/>
                </a:solidFill>
              </a:rPr>
              <a:t>Hadrons</a:t>
            </a:r>
            <a:endParaRPr lang="en-US" b="1" dirty="0">
              <a:solidFill>
                <a:srgbClr val="A5002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971172" cy="438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5786" y="129763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50021"/>
                </a:solidFill>
              </a:rPr>
              <a:t>QED</a:t>
            </a:r>
            <a:endParaRPr lang="en-US" sz="24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343275"/>
            <a:ext cx="43053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/>
              <a:t>GlueX</a:t>
            </a:r>
            <a:endParaRPr lang="en-US" b="1" dirty="0"/>
          </a:p>
        </p:txBody>
      </p:sp>
      <p:pic>
        <p:nvPicPr>
          <p:cNvPr id="3074" name="Picture 2" descr="http://zeus.phys.uconn.edu/halld/glu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66800"/>
            <a:ext cx="558800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1295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virtual vector meson via </a:t>
            </a:r>
            <a:r>
              <a:rPr lang="en-US" sz="2400" dirty="0" err="1" smtClean="0"/>
              <a:t>photoproduction</a:t>
            </a:r>
            <a:endParaRPr lang="en-US" sz="2400" dirty="0"/>
          </a:p>
        </p:txBody>
      </p:sp>
      <p:pic>
        <p:nvPicPr>
          <p:cNvPr id="3081" name="Picture 9" descr="http://www.designofsignage.com/application/symbol/hospital/image/600x600/arrow-le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14" y="170506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5516824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Hall D, Jefferson Lab, VA</a:t>
            </a:r>
            <a:endParaRPr lang="en-US" sz="2400" dirty="0"/>
          </a:p>
        </p:txBody>
      </p:sp>
      <p:pic>
        <p:nvPicPr>
          <p:cNvPr id="3083" name="Picture 11" descr="http://www.designofsignage.com/application/symbol/hospital/image/600x600/arrow-r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5557156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Tagger Microscope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2673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191000"/>
            <a:ext cx="20193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181601" y="10668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two magnets bend the electrons. Different energy levels correspond to different bend angles.</a:t>
            </a:r>
          </a:p>
          <a:p>
            <a:r>
              <a:rPr lang="en-US" sz="2400" dirty="0" smtClean="0"/>
              <a:t>Use this to “tag” photons with an initial energy. </a:t>
            </a:r>
            <a:endParaRPr lang="en-US" sz="2400" dirty="0"/>
          </a:p>
        </p:txBody>
      </p:sp>
      <p:sp>
        <p:nvSpPr>
          <p:cNvPr id="59" name="Rectangle 58"/>
          <p:cNvSpPr/>
          <p:nvPr/>
        </p:nvSpPr>
        <p:spPr>
          <a:xfrm>
            <a:off x="5981700" y="3811072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1 Fiber = 2mm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64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Calibration Device</a:t>
            </a:r>
            <a:endParaRPr lang="en-US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41529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362200"/>
            <a:ext cx="49339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495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Cart slides above tagger and extends an “arm” down to flash a light pulse at the fibers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a calibration device to test fibers before experiment!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64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Electronics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57943"/>
            <a:ext cx="75057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4980"/>
            <a:ext cx="30956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5703332"/>
            <a:ext cx="537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Mechanical movement controlled via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LabVIEW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Method for Distributing Light</a:t>
            </a:r>
            <a:endParaRPr lang="en-US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00015"/>
            <a:ext cx="5715000" cy="174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14625"/>
            <a:ext cx="75628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4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Why it Matters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9127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Experimental Accuracy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Checking mechanism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7829" y="1143000"/>
            <a:ext cx="151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 </a:t>
            </a:r>
            <a:r>
              <a:rPr lang="en-US" sz="2400" b="1" dirty="0" err="1" smtClean="0"/>
              <a:t>GlueX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829" y="2590800"/>
            <a:ext cx="202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 the World: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052465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Understand a new part of physics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Technological advances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Energy advancements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Space travel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 new tool for comprehending the world around us</a:t>
            </a:r>
            <a:endParaRPr lang="en-US" sz="2400" dirty="0"/>
          </a:p>
        </p:txBody>
      </p:sp>
      <p:pic>
        <p:nvPicPr>
          <p:cNvPr id="1026" name="Picture 2" descr="http://1.bp.blogspot.com/_FU118QM6ORw/TMKoBK3HWrI/AAAAAAAAABU/y4KmN7Yaj98/s1600/future_archite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28495"/>
            <a:ext cx="2438400" cy="172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inapp.com/wp-content/uploads/2009/10/WarpSpe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28495"/>
            <a:ext cx="3074675" cy="172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ortrade.com/Documents/Energy%20Stor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9" y="5128496"/>
            <a:ext cx="2001523" cy="172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oss.engin.umich.edu/img/pages/mit_physic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28494"/>
            <a:ext cx="1729505" cy="172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ycareerbuzz.files.wordpress.com/2012/06/accurac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456303" cy="258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159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Background Physics</vt:lpstr>
      <vt:lpstr>GlueX</vt:lpstr>
      <vt:lpstr>Tagger Microscope</vt:lpstr>
      <vt:lpstr>Calibration Device</vt:lpstr>
      <vt:lpstr>Electronics</vt:lpstr>
      <vt:lpstr>Method for Distributing Light</vt:lpstr>
      <vt:lpstr>Why it Matters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Emily</cp:lastModifiedBy>
  <cp:revision>20</cp:revision>
  <dcterms:created xsi:type="dcterms:W3CDTF">2012-06-16T16:18:28Z</dcterms:created>
  <dcterms:modified xsi:type="dcterms:W3CDTF">2012-06-17T15:58:02Z</dcterms:modified>
</cp:coreProperties>
</file>