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1" r:id="rId4"/>
    <p:sldId id="263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24" y="-96"/>
      </p:cViewPr>
      <p:guideLst>
        <p:guide orient="horz" pos="158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8B3E6-7134-41AB-8EE5-C58AB197DF54}" type="datetimeFigureOut">
              <a:rPr lang="en-US" smtClean="0"/>
              <a:t>5/19/2011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4CA1F-9227-4015-984C-6CCA971C66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CA1F-9227-4015-984C-6CCA971C66B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CA1F-9227-4015-984C-6CCA971C66B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CA1F-9227-4015-984C-6CCA971C66B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CA1F-9227-4015-984C-6CCA971C66B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CA1F-9227-4015-984C-6CCA971C66B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0"/>
            <a:ext cx="19621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7340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144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9144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12 </a:t>
            </a:r>
            <a:r>
              <a:rPr lang="en-US" dirty="0" err="1" smtClean="0"/>
              <a:t>GeV</a:t>
            </a:r>
            <a:r>
              <a:rPr lang="en-US" dirty="0" smtClean="0"/>
              <a:t> Era Computing </a:t>
            </a:r>
            <a:r>
              <a:rPr lang="en-US" dirty="0" smtClean="0"/>
              <a:t>(MIS)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Kari Heffner</a:t>
            </a:r>
            <a:endParaRPr lang="en-US" dirty="0" smtClean="0"/>
          </a:p>
          <a:p>
            <a:pPr eaLnBrk="1" hangingPunct="1"/>
            <a:r>
              <a:rPr lang="en-US" dirty="0" smtClean="0"/>
              <a:t>May 20, 2011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MIS Systems – Overall outlook</a:t>
            </a: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Continue to support existing applications</a:t>
            </a:r>
          </a:p>
          <a:p>
            <a:pPr eaLnBrk="1" hangingPunct="1"/>
            <a:r>
              <a:rPr lang="en-US" dirty="0" smtClean="0"/>
              <a:t>Future direction</a:t>
            </a:r>
          </a:p>
          <a:p>
            <a:pPr lvl="1" eaLnBrk="1" hangingPunct="1"/>
            <a:r>
              <a:rPr lang="en-US" dirty="0" smtClean="0"/>
              <a:t>Expect even more reliance on electronic processing</a:t>
            </a:r>
          </a:p>
          <a:p>
            <a:pPr lvl="1" eaLnBrk="1" hangingPunct="1"/>
            <a:r>
              <a:rPr lang="en-US" dirty="0" smtClean="0"/>
              <a:t>Improve integration of systems (single-sign-on, improved portal, etc.)</a:t>
            </a:r>
          </a:p>
          <a:p>
            <a:pPr lvl="1" eaLnBrk="1" hangingPunct="1"/>
            <a:r>
              <a:rPr lang="en-US" dirty="0" smtClean="0"/>
              <a:t>Evaluate SAAS (software as a service) solutions as an alternative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Systems expected to 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Support improvement of financial applications</a:t>
            </a:r>
          </a:p>
          <a:p>
            <a:pPr lvl="1" eaLnBrk="1" hangingPunct="1"/>
            <a:r>
              <a:rPr lang="en-US" dirty="0" smtClean="0"/>
              <a:t>Web-based interfaces</a:t>
            </a:r>
          </a:p>
          <a:p>
            <a:pPr lvl="1" eaLnBrk="1" hangingPunct="1"/>
            <a:r>
              <a:rPr lang="en-US" dirty="0" smtClean="0"/>
              <a:t>Reporting on the desktop</a:t>
            </a:r>
          </a:p>
          <a:p>
            <a:pPr lvl="1" eaLnBrk="1" hangingPunct="1"/>
            <a:r>
              <a:rPr lang="en-US" dirty="0" smtClean="0"/>
              <a:t>Integrated systems</a:t>
            </a:r>
          </a:p>
          <a:p>
            <a:pPr eaLnBrk="1" hangingPunct="1"/>
            <a:r>
              <a:rPr lang="en-US" dirty="0" smtClean="0"/>
              <a:t>Deploy a better architecture for storing / retrieving information</a:t>
            </a:r>
          </a:p>
          <a:p>
            <a:pPr lvl="1" eaLnBrk="1" hangingPunct="1"/>
            <a:r>
              <a:rPr lang="en-US" dirty="0" smtClean="0"/>
              <a:t>Offer solutions for content / document management</a:t>
            </a:r>
          </a:p>
          <a:p>
            <a:pPr lvl="1" eaLnBrk="1" hangingPunct="1"/>
            <a:r>
              <a:rPr lang="en-US" dirty="0" smtClean="0"/>
              <a:t>Improved searching</a:t>
            </a:r>
          </a:p>
          <a:p>
            <a:pPr lvl="1" eaLnBrk="1" hangingPunct="1"/>
            <a:r>
              <a:rPr lang="en-US" dirty="0" smtClean="0"/>
              <a:t>Include </a:t>
            </a:r>
            <a:r>
              <a:rPr lang="en-US" dirty="0" smtClean="0"/>
              <a:t>records management component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Systems expected to 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Improved support of the science divisions</a:t>
            </a:r>
          </a:p>
          <a:p>
            <a:pPr lvl="1" eaLnBrk="1" hangingPunct="1"/>
            <a:r>
              <a:rPr lang="en-US" dirty="0" smtClean="0"/>
              <a:t>Re-write of proposal/experiment databases</a:t>
            </a:r>
          </a:p>
          <a:p>
            <a:pPr lvl="1" eaLnBrk="1" hangingPunct="1"/>
            <a:r>
              <a:rPr lang="en-US" dirty="0" smtClean="0"/>
              <a:t>Support other systems as appropriate</a:t>
            </a:r>
          </a:p>
          <a:p>
            <a:pPr lvl="2" eaLnBrk="1" hangingPunct="1"/>
            <a:r>
              <a:rPr lang="en-US" dirty="0" smtClean="0"/>
              <a:t>Shift schedule, etc.</a:t>
            </a:r>
          </a:p>
          <a:p>
            <a:pPr eaLnBrk="1" hangingPunct="1"/>
            <a:r>
              <a:rPr lang="en-US" dirty="0" smtClean="0"/>
              <a:t>Complete automation of JLab forms (electronic routing, signatures)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additional MIS staff member</a:t>
            </a:r>
          </a:p>
          <a:p>
            <a:pPr lvl="1"/>
            <a:r>
              <a:rPr lang="en-US" dirty="0" smtClean="0"/>
              <a:t>In order to support the additional needs of the Lab, including the increase in base staff as well as the increased reliance on automation, we are asking for a single additional staff member for the 12GeV era.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184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Times</vt:lpstr>
      <vt:lpstr>ＭＳ Ｐゴシック</vt:lpstr>
      <vt:lpstr>Arial</vt:lpstr>
      <vt:lpstr>Calibri</vt:lpstr>
      <vt:lpstr>Office Theme</vt:lpstr>
      <vt:lpstr>12 GeV Era Computing (MIS)</vt:lpstr>
      <vt:lpstr>MIS Systems – Overall outlook</vt:lpstr>
      <vt:lpstr>MIS Systems expected to change </vt:lpstr>
      <vt:lpstr>MIS Systems expected to change </vt:lpstr>
      <vt:lpstr>Additional Resources</vt:lpstr>
    </vt:vector>
  </TitlesOfParts>
  <Company>Jefferson 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Shannan Kyte</dc:creator>
  <cp:lastModifiedBy>Kari Heffner</cp:lastModifiedBy>
  <cp:revision>14</cp:revision>
  <dcterms:created xsi:type="dcterms:W3CDTF">2011-05-19T17:58:39Z</dcterms:created>
  <dcterms:modified xsi:type="dcterms:W3CDTF">2011-05-19T19:53:30Z</dcterms:modified>
</cp:coreProperties>
</file>