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6" r:id="rId4"/>
  </p:sldIdLst>
  <p:sldSz cx="47548800" cy="32918400"/>
  <p:notesSz cx="32461200" cy="47091600"/>
  <p:defaultTextStyle>
    <a:defPPr>
      <a:defRPr lang="en-US"/>
    </a:defPPr>
    <a:lvl1pPr algn="l" rtl="0" fontAlgn="base">
      <a:spcBef>
        <a:spcPct val="0"/>
      </a:spcBef>
      <a:spcAft>
        <a:spcPct val="0"/>
      </a:spcAft>
      <a:defRPr sz="2500" kern="1200">
        <a:solidFill>
          <a:schemeClr val="tx1"/>
        </a:solidFill>
        <a:latin typeface="Arial Narrow" pitchFamily="34" charset="0"/>
        <a:ea typeface="+mn-ea"/>
        <a:cs typeface="+mn-cs"/>
      </a:defRPr>
    </a:lvl1pPr>
    <a:lvl2pPr marL="665163" indent="-207963" algn="l" rtl="0" fontAlgn="base">
      <a:spcBef>
        <a:spcPct val="0"/>
      </a:spcBef>
      <a:spcAft>
        <a:spcPct val="0"/>
      </a:spcAft>
      <a:defRPr sz="2500" kern="1200">
        <a:solidFill>
          <a:schemeClr val="tx1"/>
        </a:solidFill>
        <a:latin typeface="Arial Narrow" pitchFamily="34" charset="0"/>
        <a:ea typeface="+mn-ea"/>
        <a:cs typeface="+mn-cs"/>
      </a:defRPr>
    </a:lvl2pPr>
    <a:lvl3pPr marL="1331913" indent="-417513" algn="l" rtl="0" fontAlgn="base">
      <a:spcBef>
        <a:spcPct val="0"/>
      </a:spcBef>
      <a:spcAft>
        <a:spcPct val="0"/>
      </a:spcAft>
      <a:defRPr sz="2500" kern="1200">
        <a:solidFill>
          <a:schemeClr val="tx1"/>
        </a:solidFill>
        <a:latin typeface="Arial Narrow" pitchFamily="34" charset="0"/>
        <a:ea typeface="+mn-ea"/>
        <a:cs typeface="+mn-cs"/>
      </a:defRPr>
    </a:lvl3pPr>
    <a:lvl4pPr marL="1998663" indent="-627063" algn="l" rtl="0" fontAlgn="base">
      <a:spcBef>
        <a:spcPct val="0"/>
      </a:spcBef>
      <a:spcAft>
        <a:spcPct val="0"/>
      </a:spcAft>
      <a:defRPr sz="2500" kern="1200">
        <a:solidFill>
          <a:schemeClr val="tx1"/>
        </a:solidFill>
        <a:latin typeface="Arial Narrow" pitchFamily="34" charset="0"/>
        <a:ea typeface="+mn-ea"/>
        <a:cs typeface="+mn-cs"/>
      </a:defRPr>
    </a:lvl4pPr>
    <a:lvl5pPr marL="2665413" indent="-836613" algn="l" rtl="0" fontAlgn="base">
      <a:spcBef>
        <a:spcPct val="0"/>
      </a:spcBef>
      <a:spcAft>
        <a:spcPct val="0"/>
      </a:spcAft>
      <a:defRPr sz="2500" kern="1200">
        <a:solidFill>
          <a:schemeClr val="tx1"/>
        </a:solidFill>
        <a:latin typeface="Arial Narrow" pitchFamily="34" charset="0"/>
        <a:ea typeface="+mn-ea"/>
        <a:cs typeface="+mn-cs"/>
      </a:defRPr>
    </a:lvl5pPr>
    <a:lvl6pPr marL="2286000" algn="l" defTabSz="914400" rtl="0" eaLnBrk="1" latinLnBrk="0" hangingPunct="1">
      <a:defRPr sz="2500" kern="1200">
        <a:solidFill>
          <a:schemeClr val="tx1"/>
        </a:solidFill>
        <a:latin typeface="Arial Narrow" pitchFamily="34" charset="0"/>
        <a:ea typeface="+mn-ea"/>
        <a:cs typeface="+mn-cs"/>
      </a:defRPr>
    </a:lvl6pPr>
    <a:lvl7pPr marL="2743200" algn="l" defTabSz="914400" rtl="0" eaLnBrk="1" latinLnBrk="0" hangingPunct="1">
      <a:defRPr sz="2500" kern="1200">
        <a:solidFill>
          <a:schemeClr val="tx1"/>
        </a:solidFill>
        <a:latin typeface="Arial Narrow" pitchFamily="34" charset="0"/>
        <a:ea typeface="+mn-ea"/>
        <a:cs typeface="+mn-cs"/>
      </a:defRPr>
    </a:lvl7pPr>
    <a:lvl8pPr marL="3200400" algn="l" defTabSz="914400" rtl="0" eaLnBrk="1" latinLnBrk="0" hangingPunct="1">
      <a:defRPr sz="2500" kern="1200">
        <a:solidFill>
          <a:schemeClr val="tx1"/>
        </a:solidFill>
        <a:latin typeface="Arial Narrow" pitchFamily="34" charset="0"/>
        <a:ea typeface="+mn-ea"/>
        <a:cs typeface="+mn-cs"/>
      </a:defRPr>
    </a:lvl8pPr>
    <a:lvl9pPr marL="3657600" algn="l" defTabSz="914400" rtl="0" eaLnBrk="1" latinLnBrk="0" hangingPunct="1">
      <a:defRPr sz="25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66FF"/>
    <a:srgbClr val="009900"/>
    <a:srgbClr val="CC0000"/>
    <a:srgbClr val="FFFFFF"/>
    <a:srgbClr val="F8F8F8"/>
    <a:srgbClr val="FF9900"/>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7849" autoAdjust="0"/>
  </p:normalViewPr>
  <p:slideViewPr>
    <p:cSldViewPr snapToGrid="0" snapToObjects="1">
      <p:cViewPr varScale="1">
        <p:scale>
          <a:sx n="15" d="100"/>
          <a:sy n="15" d="100"/>
        </p:scale>
        <p:origin x="-1440" y="-216"/>
      </p:cViewPr>
      <p:guideLst>
        <p:guide orient="horz" pos="3552"/>
        <p:guide orient="horz" pos="20286"/>
        <p:guide pos="473"/>
        <p:guide pos="7285"/>
        <p:guide pos="7842"/>
        <p:guide pos="14654"/>
        <p:guide pos="15200"/>
        <p:guide pos="22012"/>
        <p:guide pos="22573"/>
        <p:guide pos="29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14066838" cy="2354263"/>
          </a:xfrm>
          <a:prstGeom prst="rect">
            <a:avLst/>
          </a:prstGeom>
          <a:noFill/>
          <a:ln w="9525">
            <a:noFill/>
            <a:miter lim="800000"/>
            <a:headEnd/>
            <a:tailEnd/>
          </a:ln>
        </p:spPr>
        <p:txBody>
          <a:bodyPr vert="horz" wrap="square" lIns="433682" tIns="216841" rIns="433682" bIns="216841" numCol="1" anchor="t" anchorCtr="0" compatLnSpc="1">
            <a:prstTxWarp prst="textNoShape">
              <a:avLst/>
            </a:prstTxWarp>
          </a:bodyPr>
          <a:lstStyle>
            <a:lvl1pPr defTabSz="4337050">
              <a:defRPr sz="5700">
                <a:latin typeface="Arial" charset="0"/>
              </a:defRPr>
            </a:lvl1pPr>
          </a:lstStyle>
          <a:p>
            <a:endParaRPr lang="en-US"/>
          </a:p>
        </p:txBody>
      </p:sp>
      <p:sp>
        <p:nvSpPr>
          <p:cNvPr id="150531" name="Rectangle 3"/>
          <p:cNvSpPr>
            <a:spLocks noGrp="1" noChangeArrowheads="1"/>
          </p:cNvSpPr>
          <p:nvPr>
            <p:ph type="dt" idx="1"/>
          </p:nvPr>
        </p:nvSpPr>
        <p:spPr bwMode="auto">
          <a:xfrm>
            <a:off x="18386425" y="0"/>
            <a:ext cx="14066838" cy="2354263"/>
          </a:xfrm>
          <a:prstGeom prst="rect">
            <a:avLst/>
          </a:prstGeom>
          <a:noFill/>
          <a:ln w="9525">
            <a:noFill/>
            <a:miter lim="800000"/>
            <a:headEnd/>
            <a:tailEnd/>
          </a:ln>
        </p:spPr>
        <p:txBody>
          <a:bodyPr vert="horz" wrap="square" lIns="433682" tIns="216841" rIns="433682" bIns="216841" numCol="1" anchor="t" anchorCtr="0" compatLnSpc="1">
            <a:prstTxWarp prst="textNoShape">
              <a:avLst/>
            </a:prstTxWarp>
          </a:bodyPr>
          <a:lstStyle>
            <a:lvl1pPr algn="r" defTabSz="4337050">
              <a:defRPr sz="5700">
                <a:latin typeface="Arial" charset="0"/>
              </a:defRPr>
            </a:lvl1pPr>
          </a:lstStyle>
          <a:p>
            <a:endParaRPr lang="en-US"/>
          </a:p>
        </p:txBody>
      </p:sp>
      <p:sp>
        <p:nvSpPr>
          <p:cNvPr id="37892" name="Rectangle 4"/>
          <p:cNvSpPr>
            <a:spLocks noGrp="1" noRot="1" noChangeAspect="1" noChangeArrowheads="1" noTextEdit="1"/>
          </p:cNvSpPr>
          <p:nvPr>
            <p:ph type="sldImg" idx="2"/>
          </p:nvPr>
        </p:nvSpPr>
        <p:spPr bwMode="auto">
          <a:xfrm>
            <a:off x="3476625" y="3532188"/>
            <a:ext cx="25507950" cy="1765935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3246438" y="22367875"/>
            <a:ext cx="25968325" cy="21191538"/>
          </a:xfrm>
          <a:prstGeom prst="rect">
            <a:avLst/>
          </a:prstGeom>
          <a:noFill/>
          <a:ln w="9525">
            <a:noFill/>
            <a:miter lim="800000"/>
            <a:headEnd/>
            <a:tailEnd/>
          </a:ln>
        </p:spPr>
        <p:txBody>
          <a:bodyPr vert="horz" wrap="square" lIns="433682" tIns="216841" rIns="433682" bIns="2168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44727813"/>
            <a:ext cx="14066838" cy="2355850"/>
          </a:xfrm>
          <a:prstGeom prst="rect">
            <a:avLst/>
          </a:prstGeom>
          <a:noFill/>
          <a:ln w="9525">
            <a:noFill/>
            <a:miter lim="800000"/>
            <a:headEnd/>
            <a:tailEnd/>
          </a:ln>
        </p:spPr>
        <p:txBody>
          <a:bodyPr vert="horz" wrap="square" lIns="433682" tIns="216841" rIns="433682" bIns="216841" numCol="1" anchor="b" anchorCtr="0" compatLnSpc="1">
            <a:prstTxWarp prst="textNoShape">
              <a:avLst/>
            </a:prstTxWarp>
          </a:bodyPr>
          <a:lstStyle>
            <a:lvl1pPr defTabSz="4337050">
              <a:defRPr sz="5700">
                <a:latin typeface="Arial" charset="0"/>
              </a:defRPr>
            </a:lvl1pPr>
          </a:lstStyle>
          <a:p>
            <a:endParaRPr lang="en-US"/>
          </a:p>
        </p:txBody>
      </p:sp>
      <p:sp>
        <p:nvSpPr>
          <p:cNvPr id="150535" name="Rectangle 7"/>
          <p:cNvSpPr>
            <a:spLocks noGrp="1" noChangeArrowheads="1"/>
          </p:cNvSpPr>
          <p:nvPr>
            <p:ph type="sldNum" sz="quarter" idx="5"/>
          </p:nvPr>
        </p:nvSpPr>
        <p:spPr bwMode="auto">
          <a:xfrm>
            <a:off x="18386425" y="44727813"/>
            <a:ext cx="14066838" cy="2355850"/>
          </a:xfrm>
          <a:prstGeom prst="rect">
            <a:avLst/>
          </a:prstGeom>
          <a:noFill/>
          <a:ln w="9525">
            <a:noFill/>
            <a:miter lim="800000"/>
            <a:headEnd/>
            <a:tailEnd/>
          </a:ln>
        </p:spPr>
        <p:txBody>
          <a:bodyPr vert="horz" wrap="square" lIns="433682" tIns="216841" rIns="433682" bIns="216841" numCol="1" anchor="b" anchorCtr="0" compatLnSpc="1">
            <a:prstTxWarp prst="textNoShape">
              <a:avLst/>
            </a:prstTxWarp>
          </a:bodyPr>
          <a:lstStyle>
            <a:lvl1pPr algn="r" defTabSz="4337050">
              <a:defRPr sz="5700">
                <a:latin typeface="Arial" charset="0"/>
              </a:defRPr>
            </a:lvl1pPr>
          </a:lstStyle>
          <a:p>
            <a:fld id="{28E08AFF-08F9-420C-85D7-A42F440AF24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charset="0"/>
        <a:ea typeface="+mn-ea"/>
        <a:cs typeface="+mn-cs"/>
      </a:defRPr>
    </a:lvl1pPr>
    <a:lvl2pPr marL="665163" algn="l" rtl="0" eaLnBrk="0" fontAlgn="base" hangingPunct="0">
      <a:spcBef>
        <a:spcPct val="30000"/>
      </a:spcBef>
      <a:spcAft>
        <a:spcPct val="0"/>
      </a:spcAft>
      <a:defRPr sz="1700" kern="1200">
        <a:solidFill>
          <a:schemeClr val="tx1"/>
        </a:solidFill>
        <a:latin typeface="Arial" charset="0"/>
        <a:ea typeface="+mn-ea"/>
        <a:cs typeface="+mn-cs"/>
      </a:defRPr>
    </a:lvl2pPr>
    <a:lvl3pPr marL="1331913" algn="l" rtl="0" eaLnBrk="0" fontAlgn="base" hangingPunct="0">
      <a:spcBef>
        <a:spcPct val="30000"/>
      </a:spcBef>
      <a:spcAft>
        <a:spcPct val="0"/>
      </a:spcAft>
      <a:defRPr sz="1700" kern="1200">
        <a:solidFill>
          <a:schemeClr val="tx1"/>
        </a:solidFill>
        <a:latin typeface="Arial" charset="0"/>
        <a:ea typeface="+mn-ea"/>
        <a:cs typeface="+mn-cs"/>
      </a:defRPr>
    </a:lvl3pPr>
    <a:lvl4pPr marL="1998663" algn="l" rtl="0" eaLnBrk="0" fontAlgn="base" hangingPunct="0">
      <a:spcBef>
        <a:spcPct val="30000"/>
      </a:spcBef>
      <a:spcAft>
        <a:spcPct val="0"/>
      </a:spcAft>
      <a:defRPr sz="1700" kern="1200">
        <a:solidFill>
          <a:schemeClr val="tx1"/>
        </a:solidFill>
        <a:latin typeface="Arial" charset="0"/>
        <a:ea typeface="+mn-ea"/>
        <a:cs typeface="+mn-cs"/>
      </a:defRPr>
    </a:lvl4pPr>
    <a:lvl5pPr marL="2665413" algn="l" rtl="0" eaLnBrk="0" fontAlgn="base" hangingPunct="0">
      <a:spcBef>
        <a:spcPct val="30000"/>
      </a:spcBef>
      <a:spcAft>
        <a:spcPct val="0"/>
      </a:spcAft>
      <a:defRPr sz="1700" kern="1200">
        <a:solidFill>
          <a:schemeClr val="tx1"/>
        </a:solidFill>
        <a:latin typeface="Arial" charset="0"/>
        <a:ea typeface="+mn-ea"/>
        <a:cs typeface="+mn-cs"/>
      </a:defRPr>
    </a:lvl5pPr>
    <a:lvl6pPr marL="3333674" algn="l" defTabSz="1333470" rtl="0" eaLnBrk="1" latinLnBrk="0" hangingPunct="1">
      <a:defRPr sz="1700" kern="1200">
        <a:solidFill>
          <a:schemeClr val="tx1"/>
        </a:solidFill>
        <a:latin typeface="+mn-lt"/>
        <a:ea typeface="+mn-ea"/>
        <a:cs typeface="+mn-cs"/>
      </a:defRPr>
    </a:lvl6pPr>
    <a:lvl7pPr marL="4000409" algn="l" defTabSz="1333470" rtl="0" eaLnBrk="1" latinLnBrk="0" hangingPunct="1">
      <a:defRPr sz="1700" kern="1200">
        <a:solidFill>
          <a:schemeClr val="tx1"/>
        </a:solidFill>
        <a:latin typeface="+mn-lt"/>
        <a:ea typeface="+mn-ea"/>
        <a:cs typeface="+mn-cs"/>
      </a:defRPr>
    </a:lvl7pPr>
    <a:lvl8pPr marL="4667143" algn="l" defTabSz="1333470" rtl="0" eaLnBrk="1" latinLnBrk="0" hangingPunct="1">
      <a:defRPr sz="1700" kern="1200">
        <a:solidFill>
          <a:schemeClr val="tx1"/>
        </a:solidFill>
        <a:latin typeface="+mn-lt"/>
        <a:ea typeface="+mn-ea"/>
        <a:cs typeface="+mn-cs"/>
      </a:defRPr>
    </a:lvl8pPr>
    <a:lvl9pPr marL="5333878" algn="l" defTabSz="133347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6C806317-4752-41A8-B192-A8C5D9B455BC}" type="slidenum">
              <a:rPr lang="en-US"/>
              <a:pPr/>
              <a:t>1</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7954082"/>
            <a:ext cx="32644080" cy="5487106"/>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4507988"/>
            <a:ext cx="26883360" cy="6544028"/>
          </a:xfrm>
        </p:spPr>
        <p:txBody>
          <a:bodyPr/>
          <a:lstStyle>
            <a:lvl1pPr marL="0" indent="0" algn="ctr">
              <a:buNone/>
              <a:defRPr/>
            </a:lvl1pPr>
            <a:lvl2pPr marL="666735" indent="0" algn="ctr">
              <a:buNone/>
              <a:defRPr/>
            </a:lvl2pPr>
            <a:lvl3pPr marL="1333470" indent="0" algn="ctr">
              <a:buNone/>
              <a:defRPr/>
            </a:lvl3pPr>
            <a:lvl4pPr marL="2000204" indent="0" algn="ctr">
              <a:buNone/>
              <a:defRPr/>
            </a:lvl4pPr>
            <a:lvl5pPr marL="2666939" indent="0" algn="ctr">
              <a:buNone/>
              <a:defRPr/>
            </a:lvl5pPr>
            <a:lvl6pPr marL="3333674" indent="0" algn="ctr">
              <a:buNone/>
              <a:defRPr/>
            </a:lvl6pPr>
            <a:lvl7pPr marL="4000409" indent="0" algn="ctr">
              <a:buNone/>
              <a:defRPr/>
            </a:lvl7pPr>
            <a:lvl8pPr marL="4667143" indent="0" algn="ctr">
              <a:buNone/>
              <a:defRPr/>
            </a:lvl8pPr>
            <a:lvl9pPr marL="5333878"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6870" y="990249"/>
            <a:ext cx="9227820" cy="24057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6743" y="990249"/>
            <a:ext cx="27476767" cy="240573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7954082"/>
            <a:ext cx="32644080" cy="5487106"/>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4507988"/>
            <a:ext cx="26883360" cy="6544028"/>
          </a:xfrm>
        </p:spPr>
        <p:txBody>
          <a:bodyPr/>
          <a:lstStyle>
            <a:lvl1pPr marL="0" indent="0" algn="ctr">
              <a:buNone/>
              <a:defRPr/>
            </a:lvl1pPr>
            <a:lvl2pPr marL="666735" indent="0" algn="ctr">
              <a:buNone/>
              <a:defRPr/>
            </a:lvl2pPr>
            <a:lvl3pPr marL="1333470" indent="0" algn="ctr">
              <a:buNone/>
              <a:defRPr/>
            </a:lvl3pPr>
            <a:lvl4pPr marL="2000204" indent="0" algn="ctr">
              <a:buNone/>
              <a:defRPr/>
            </a:lvl4pPr>
            <a:lvl5pPr marL="2666939" indent="0" algn="ctr">
              <a:buNone/>
              <a:defRPr/>
            </a:lvl5pPr>
            <a:lvl6pPr marL="3333674" indent="0" algn="ctr">
              <a:buNone/>
              <a:defRPr/>
            </a:lvl6pPr>
            <a:lvl7pPr marL="4000409" indent="0" algn="ctr">
              <a:buNone/>
              <a:defRPr/>
            </a:lvl7pPr>
            <a:lvl8pPr marL="4667143" indent="0" algn="ctr">
              <a:buNone/>
              <a:defRPr/>
            </a:lvl8pPr>
            <a:lvl9pPr marL="5333878"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16451439"/>
            <a:ext cx="32644080" cy="5087056"/>
          </a:xfrm>
        </p:spPr>
        <p:txBody>
          <a:bodyPr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0850739"/>
            <a:ext cx="32644080" cy="5600700"/>
          </a:xfrm>
        </p:spPr>
        <p:txBody>
          <a:bodyPr anchor="b"/>
          <a:lstStyle>
            <a:lvl1pPr marL="0" indent="0">
              <a:buNone/>
              <a:defRPr sz="2900"/>
            </a:lvl1pPr>
            <a:lvl2pPr marL="666735" indent="0">
              <a:buNone/>
              <a:defRPr sz="2600"/>
            </a:lvl2pPr>
            <a:lvl3pPr marL="1333470" indent="0">
              <a:buNone/>
              <a:defRPr sz="2300"/>
            </a:lvl3pPr>
            <a:lvl4pPr marL="2000204" indent="0">
              <a:buNone/>
              <a:defRPr sz="2000"/>
            </a:lvl4pPr>
            <a:lvl5pPr marL="2666939" indent="0">
              <a:buNone/>
              <a:defRPr sz="2000"/>
            </a:lvl5pPr>
            <a:lvl6pPr marL="3333674" indent="0">
              <a:buNone/>
              <a:defRPr sz="2000"/>
            </a:lvl6pPr>
            <a:lvl7pPr marL="4000409" indent="0">
              <a:buNone/>
              <a:defRPr sz="2000"/>
            </a:lvl7pPr>
            <a:lvl8pPr marL="4667143" indent="0">
              <a:buNone/>
              <a:defRPr sz="2000"/>
            </a:lvl8pPr>
            <a:lvl9pPr marL="5333878" indent="0">
              <a:buNone/>
              <a:defRPr sz="20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6743" y="4385734"/>
            <a:ext cx="4256087" cy="2066184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6190" y="4385734"/>
            <a:ext cx="4258310" cy="2066184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024820"/>
            <a:ext cx="3456432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1" y="5731581"/>
            <a:ext cx="16968788" cy="2387952"/>
          </a:xfrm>
        </p:spPr>
        <p:txBody>
          <a:bodyPr anchor="b"/>
          <a:lstStyle>
            <a:lvl1pPr marL="0" indent="0">
              <a:buNone/>
              <a:defRPr sz="3500" b="1"/>
            </a:lvl1pPr>
            <a:lvl2pPr marL="666735" indent="0">
              <a:buNone/>
              <a:defRPr sz="2900" b="1"/>
            </a:lvl2pPr>
            <a:lvl3pPr marL="1333470" indent="0">
              <a:buNone/>
              <a:defRPr sz="2600" b="1"/>
            </a:lvl3pPr>
            <a:lvl4pPr marL="2000204" indent="0">
              <a:buNone/>
              <a:defRPr sz="2300" b="1"/>
            </a:lvl4pPr>
            <a:lvl5pPr marL="2666939" indent="0">
              <a:buNone/>
              <a:defRPr sz="2300" b="1"/>
            </a:lvl5pPr>
            <a:lvl6pPr marL="3333674" indent="0">
              <a:buNone/>
              <a:defRPr sz="2300" b="1"/>
            </a:lvl6pPr>
            <a:lvl7pPr marL="4000409" indent="0">
              <a:buNone/>
              <a:defRPr sz="2300" b="1"/>
            </a:lvl7pPr>
            <a:lvl8pPr marL="4667143" indent="0">
              <a:buNone/>
              <a:defRPr sz="2300" b="1"/>
            </a:lvl8pPr>
            <a:lvl9pPr marL="5333878"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920241" y="8119534"/>
            <a:ext cx="16968788" cy="14752461"/>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6" y="5731581"/>
            <a:ext cx="16975455" cy="2387952"/>
          </a:xfrm>
        </p:spPr>
        <p:txBody>
          <a:bodyPr anchor="b"/>
          <a:lstStyle>
            <a:lvl1pPr marL="0" indent="0">
              <a:buNone/>
              <a:defRPr sz="3500" b="1"/>
            </a:lvl1pPr>
            <a:lvl2pPr marL="666735" indent="0">
              <a:buNone/>
              <a:defRPr sz="2900" b="1"/>
            </a:lvl2pPr>
            <a:lvl3pPr marL="1333470" indent="0">
              <a:buNone/>
              <a:defRPr sz="2600" b="1"/>
            </a:lvl3pPr>
            <a:lvl4pPr marL="2000204" indent="0">
              <a:buNone/>
              <a:defRPr sz="2300" b="1"/>
            </a:lvl4pPr>
            <a:lvl5pPr marL="2666939" indent="0">
              <a:buNone/>
              <a:defRPr sz="2300" b="1"/>
            </a:lvl5pPr>
            <a:lvl6pPr marL="3333674" indent="0">
              <a:buNone/>
              <a:defRPr sz="2300" b="1"/>
            </a:lvl6pPr>
            <a:lvl7pPr marL="4000409" indent="0">
              <a:buNone/>
              <a:defRPr sz="2300" b="1"/>
            </a:lvl7pPr>
            <a:lvl8pPr marL="4667143" indent="0">
              <a:buNone/>
              <a:defRPr sz="2300" b="1"/>
            </a:lvl8pPr>
            <a:lvl9pPr marL="5333878"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19509106" y="8119534"/>
            <a:ext cx="16975455" cy="14752461"/>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019882"/>
            <a:ext cx="12634913" cy="4338813"/>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15015210" y="1019882"/>
            <a:ext cx="21469350" cy="21852113"/>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0" y="5358694"/>
            <a:ext cx="12634913" cy="17513300"/>
          </a:xfrm>
        </p:spPr>
        <p:txBody>
          <a:bodyPr/>
          <a:lstStyle>
            <a:lvl1pPr marL="0" indent="0">
              <a:buNone/>
              <a:defRPr sz="2000"/>
            </a:lvl1pPr>
            <a:lvl2pPr marL="666735" indent="0">
              <a:buNone/>
              <a:defRPr sz="1700"/>
            </a:lvl2pPr>
            <a:lvl3pPr marL="1333470" indent="0">
              <a:buNone/>
              <a:defRPr sz="1500"/>
            </a:lvl3pPr>
            <a:lvl4pPr marL="2000204" indent="0">
              <a:buNone/>
              <a:defRPr sz="1300"/>
            </a:lvl4pPr>
            <a:lvl5pPr marL="2666939" indent="0">
              <a:buNone/>
              <a:defRPr sz="1300"/>
            </a:lvl5pPr>
            <a:lvl6pPr marL="3333674" indent="0">
              <a:buNone/>
              <a:defRPr sz="1300"/>
            </a:lvl6pPr>
            <a:lvl7pPr marL="4000409" indent="0">
              <a:buNone/>
              <a:defRPr sz="1300"/>
            </a:lvl7pPr>
            <a:lvl8pPr marL="4667143" indent="0">
              <a:buNone/>
              <a:defRPr sz="1300"/>
            </a:lvl8pPr>
            <a:lvl9pPr marL="5333878" indent="0">
              <a:buNone/>
              <a:defRPr sz="13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8" y="17923228"/>
            <a:ext cx="23042880" cy="2113844"/>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7527608" y="2286705"/>
            <a:ext cx="23042880" cy="15362415"/>
          </a:xfrm>
        </p:spPr>
        <p:txBody>
          <a:bodyPr lIns="380313" tIns="380313" rIns="380313" bIns="380313"/>
          <a:lstStyle>
            <a:lvl1pPr marL="0" indent="0">
              <a:buNone/>
              <a:defRPr sz="4700"/>
            </a:lvl1pPr>
            <a:lvl2pPr marL="666735" indent="0">
              <a:buNone/>
              <a:defRPr sz="4100"/>
            </a:lvl2pPr>
            <a:lvl3pPr marL="1333470" indent="0">
              <a:buNone/>
              <a:defRPr sz="3500"/>
            </a:lvl3pPr>
            <a:lvl4pPr marL="2000204" indent="0">
              <a:buNone/>
              <a:defRPr sz="2900"/>
            </a:lvl4pPr>
            <a:lvl5pPr marL="2666939" indent="0">
              <a:buNone/>
              <a:defRPr sz="2900"/>
            </a:lvl5pPr>
            <a:lvl6pPr marL="3333674" indent="0">
              <a:buNone/>
              <a:defRPr sz="2900"/>
            </a:lvl6pPr>
            <a:lvl7pPr marL="4000409" indent="0">
              <a:buNone/>
              <a:defRPr sz="2900"/>
            </a:lvl7pPr>
            <a:lvl8pPr marL="4667143" indent="0">
              <a:buNone/>
              <a:defRPr sz="2900"/>
            </a:lvl8pPr>
            <a:lvl9pPr marL="5333878" indent="0">
              <a:buNone/>
              <a:defRPr sz="2900"/>
            </a:lvl9pPr>
          </a:lstStyle>
          <a:p>
            <a:pPr lvl="0"/>
            <a:endParaRPr lang="en-US" noProof="0" dirty="0" smtClean="0"/>
          </a:p>
        </p:txBody>
      </p:sp>
      <p:sp>
        <p:nvSpPr>
          <p:cNvPr id="4" name="Text Placeholder 3"/>
          <p:cNvSpPr>
            <a:spLocks noGrp="1"/>
          </p:cNvSpPr>
          <p:nvPr>
            <p:ph type="body" sz="half" idx="2"/>
          </p:nvPr>
        </p:nvSpPr>
        <p:spPr>
          <a:xfrm>
            <a:off x="7527608" y="20037072"/>
            <a:ext cx="23042880" cy="3005315"/>
          </a:xfrm>
        </p:spPr>
        <p:txBody>
          <a:bodyPr/>
          <a:lstStyle>
            <a:lvl1pPr marL="0" indent="0">
              <a:buNone/>
              <a:defRPr sz="2000"/>
            </a:lvl1pPr>
            <a:lvl2pPr marL="666735" indent="0">
              <a:buNone/>
              <a:defRPr sz="1700"/>
            </a:lvl2pPr>
            <a:lvl3pPr marL="1333470" indent="0">
              <a:buNone/>
              <a:defRPr sz="1500"/>
            </a:lvl3pPr>
            <a:lvl4pPr marL="2000204" indent="0">
              <a:buNone/>
              <a:defRPr sz="1300"/>
            </a:lvl4pPr>
            <a:lvl5pPr marL="2666939" indent="0">
              <a:buNone/>
              <a:defRPr sz="1300"/>
            </a:lvl5pPr>
            <a:lvl6pPr marL="3333674" indent="0">
              <a:buNone/>
              <a:defRPr sz="1300"/>
            </a:lvl6pPr>
            <a:lvl7pPr marL="4000409" indent="0">
              <a:buNone/>
              <a:defRPr sz="1300"/>
            </a:lvl7pPr>
            <a:lvl8pPr marL="4667143" indent="0">
              <a:buNone/>
              <a:defRPr sz="1300"/>
            </a:lvl8pPr>
            <a:lvl9pPr marL="5333878" indent="0">
              <a:buNone/>
              <a:defRPr sz="13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6870" y="990249"/>
            <a:ext cx="9227820" cy="24057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6743" y="990249"/>
            <a:ext cx="27476767" cy="240573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7954082"/>
            <a:ext cx="32644080" cy="5487106"/>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4507988"/>
            <a:ext cx="26883360" cy="6544028"/>
          </a:xfrm>
        </p:spPr>
        <p:txBody>
          <a:bodyPr/>
          <a:lstStyle>
            <a:lvl1pPr marL="0" indent="0" algn="ctr">
              <a:buNone/>
              <a:defRPr/>
            </a:lvl1pPr>
            <a:lvl2pPr marL="666735" indent="0" algn="ctr">
              <a:buNone/>
              <a:defRPr/>
            </a:lvl2pPr>
            <a:lvl3pPr marL="1333470" indent="0" algn="ctr">
              <a:buNone/>
              <a:defRPr/>
            </a:lvl3pPr>
            <a:lvl4pPr marL="2000204" indent="0" algn="ctr">
              <a:buNone/>
              <a:defRPr/>
            </a:lvl4pPr>
            <a:lvl5pPr marL="2666939" indent="0" algn="ctr">
              <a:buNone/>
              <a:defRPr/>
            </a:lvl5pPr>
            <a:lvl6pPr marL="3333674" indent="0" algn="ctr">
              <a:buNone/>
              <a:defRPr/>
            </a:lvl6pPr>
            <a:lvl7pPr marL="4000409" indent="0" algn="ctr">
              <a:buNone/>
              <a:defRPr/>
            </a:lvl7pPr>
            <a:lvl8pPr marL="4667143" indent="0" algn="ctr">
              <a:buNone/>
              <a:defRPr/>
            </a:lvl8pPr>
            <a:lvl9pPr marL="5333878"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16451439"/>
            <a:ext cx="32644080" cy="5087056"/>
          </a:xfrm>
        </p:spPr>
        <p:txBody>
          <a:bodyPr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0850739"/>
            <a:ext cx="32644080" cy="5600700"/>
          </a:xfrm>
        </p:spPr>
        <p:txBody>
          <a:bodyPr anchor="b"/>
          <a:lstStyle>
            <a:lvl1pPr marL="0" indent="0">
              <a:buNone/>
              <a:defRPr sz="2900"/>
            </a:lvl1pPr>
            <a:lvl2pPr marL="666735" indent="0">
              <a:buNone/>
              <a:defRPr sz="2600"/>
            </a:lvl2pPr>
            <a:lvl3pPr marL="1333470" indent="0">
              <a:buNone/>
              <a:defRPr sz="2300"/>
            </a:lvl3pPr>
            <a:lvl4pPr marL="2000204" indent="0">
              <a:buNone/>
              <a:defRPr sz="2000"/>
            </a:lvl4pPr>
            <a:lvl5pPr marL="2666939" indent="0">
              <a:buNone/>
              <a:defRPr sz="2000"/>
            </a:lvl5pPr>
            <a:lvl6pPr marL="3333674" indent="0">
              <a:buNone/>
              <a:defRPr sz="2000"/>
            </a:lvl6pPr>
            <a:lvl7pPr marL="4000409" indent="0">
              <a:buNone/>
              <a:defRPr sz="2000"/>
            </a:lvl7pPr>
            <a:lvl8pPr marL="4667143" indent="0">
              <a:buNone/>
              <a:defRPr sz="2000"/>
            </a:lvl8pPr>
            <a:lvl9pPr marL="5333878" indent="0">
              <a:buNone/>
              <a:defRPr sz="20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6744" y="4385734"/>
            <a:ext cx="18351182" cy="2066184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171286" y="4385734"/>
            <a:ext cx="18353405" cy="2066184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024820"/>
            <a:ext cx="3456432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1" y="5731581"/>
            <a:ext cx="16968788" cy="2387952"/>
          </a:xfrm>
        </p:spPr>
        <p:txBody>
          <a:bodyPr anchor="b"/>
          <a:lstStyle>
            <a:lvl1pPr marL="0" indent="0">
              <a:buNone/>
              <a:defRPr sz="3500" b="1"/>
            </a:lvl1pPr>
            <a:lvl2pPr marL="666735" indent="0">
              <a:buNone/>
              <a:defRPr sz="2900" b="1"/>
            </a:lvl2pPr>
            <a:lvl3pPr marL="1333470" indent="0">
              <a:buNone/>
              <a:defRPr sz="2600" b="1"/>
            </a:lvl3pPr>
            <a:lvl4pPr marL="2000204" indent="0">
              <a:buNone/>
              <a:defRPr sz="2300" b="1"/>
            </a:lvl4pPr>
            <a:lvl5pPr marL="2666939" indent="0">
              <a:buNone/>
              <a:defRPr sz="2300" b="1"/>
            </a:lvl5pPr>
            <a:lvl6pPr marL="3333674" indent="0">
              <a:buNone/>
              <a:defRPr sz="2300" b="1"/>
            </a:lvl6pPr>
            <a:lvl7pPr marL="4000409" indent="0">
              <a:buNone/>
              <a:defRPr sz="2300" b="1"/>
            </a:lvl7pPr>
            <a:lvl8pPr marL="4667143" indent="0">
              <a:buNone/>
              <a:defRPr sz="2300" b="1"/>
            </a:lvl8pPr>
            <a:lvl9pPr marL="5333878"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920241" y="8119534"/>
            <a:ext cx="16968788" cy="14752461"/>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6" y="5731581"/>
            <a:ext cx="16975455" cy="2387952"/>
          </a:xfrm>
        </p:spPr>
        <p:txBody>
          <a:bodyPr anchor="b"/>
          <a:lstStyle>
            <a:lvl1pPr marL="0" indent="0">
              <a:buNone/>
              <a:defRPr sz="3500" b="1"/>
            </a:lvl1pPr>
            <a:lvl2pPr marL="666735" indent="0">
              <a:buNone/>
              <a:defRPr sz="2900" b="1"/>
            </a:lvl2pPr>
            <a:lvl3pPr marL="1333470" indent="0">
              <a:buNone/>
              <a:defRPr sz="2600" b="1"/>
            </a:lvl3pPr>
            <a:lvl4pPr marL="2000204" indent="0">
              <a:buNone/>
              <a:defRPr sz="2300" b="1"/>
            </a:lvl4pPr>
            <a:lvl5pPr marL="2666939" indent="0">
              <a:buNone/>
              <a:defRPr sz="2300" b="1"/>
            </a:lvl5pPr>
            <a:lvl6pPr marL="3333674" indent="0">
              <a:buNone/>
              <a:defRPr sz="2300" b="1"/>
            </a:lvl6pPr>
            <a:lvl7pPr marL="4000409" indent="0">
              <a:buNone/>
              <a:defRPr sz="2300" b="1"/>
            </a:lvl7pPr>
            <a:lvl8pPr marL="4667143" indent="0">
              <a:buNone/>
              <a:defRPr sz="2300" b="1"/>
            </a:lvl8pPr>
            <a:lvl9pPr marL="5333878"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19509106" y="8119534"/>
            <a:ext cx="16975455" cy="14752461"/>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16451439"/>
            <a:ext cx="32644080" cy="5087056"/>
          </a:xfrm>
        </p:spPr>
        <p:txBody>
          <a:bodyPr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0850739"/>
            <a:ext cx="32644080" cy="5600700"/>
          </a:xfrm>
        </p:spPr>
        <p:txBody>
          <a:bodyPr anchor="b"/>
          <a:lstStyle>
            <a:lvl1pPr marL="0" indent="0">
              <a:buNone/>
              <a:defRPr sz="2900"/>
            </a:lvl1pPr>
            <a:lvl2pPr marL="666735" indent="0">
              <a:buNone/>
              <a:defRPr sz="2600"/>
            </a:lvl2pPr>
            <a:lvl3pPr marL="1333470" indent="0">
              <a:buNone/>
              <a:defRPr sz="2300"/>
            </a:lvl3pPr>
            <a:lvl4pPr marL="2000204" indent="0">
              <a:buNone/>
              <a:defRPr sz="2000"/>
            </a:lvl4pPr>
            <a:lvl5pPr marL="2666939" indent="0">
              <a:buNone/>
              <a:defRPr sz="2000"/>
            </a:lvl5pPr>
            <a:lvl6pPr marL="3333674" indent="0">
              <a:buNone/>
              <a:defRPr sz="2000"/>
            </a:lvl6pPr>
            <a:lvl7pPr marL="4000409" indent="0">
              <a:buNone/>
              <a:defRPr sz="2000"/>
            </a:lvl7pPr>
            <a:lvl8pPr marL="4667143" indent="0">
              <a:buNone/>
              <a:defRPr sz="2000"/>
            </a:lvl8pPr>
            <a:lvl9pPr marL="5333878" indent="0">
              <a:buNone/>
              <a:defRPr sz="20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019882"/>
            <a:ext cx="12634913" cy="4338813"/>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15015210" y="1019882"/>
            <a:ext cx="21469350" cy="21852113"/>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0" y="5358694"/>
            <a:ext cx="12634913" cy="17513300"/>
          </a:xfrm>
        </p:spPr>
        <p:txBody>
          <a:bodyPr/>
          <a:lstStyle>
            <a:lvl1pPr marL="0" indent="0">
              <a:buNone/>
              <a:defRPr sz="2000"/>
            </a:lvl1pPr>
            <a:lvl2pPr marL="666735" indent="0">
              <a:buNone/>
              <a:defRPr sz="1700"/>
            </a:lvl2pPr>
            <a:lvl3pPr marL="1333470" indent="0">
              <a:buNone/>
              <a:defRPr sz="1500"/>
            </a:lvl3pPr>
            <a:lvl4pPr marL="2000204" indent="0">
              <a:buNone/>
              <a:defRPr sz="1300"/>
            </a:lvl4pPr>
            <a:lvl5pPr marL="2666939" indent="0">
              <a:buNone/>
              <a:defRPr sz="1300"/>
            </a:lvl5pPr>
            <a:lvl6pPr marL="3333674" indent="0">
              <a:buNone/>
              <a:defRPr sz="1300"/>
            </a:lvl6pPr>
            <a:lvl7pPr marL="4000409" indent="0">
              <a:buNone/>
              <a:defRPr sz="1300"/>
            </a:lvl7pPr>
            <a:lvl8pPr marL="4667143" indent="0">
              <a:buNone/>
              <a:defRPr sz="1300"/>
            </a:lvl8pPr>
            <a:lvl9pPr marL="5333878" indent="0">
              <a:buNone/>
              <a:defRPr sz="13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8" y="17923228"/>
            <a:ext cx="23042880" cy="2113844"/>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7527608" y="2286705"/>
            <a:ext cx="23042880" cy="15362415"/>
          </a:xfrm>
        </p:spPr>
        <p:txBody>
          <a:bodyPr lIns="380313" tIns="380313" rIns="380313" bIns="380313"/>
          <a:lstStyle>
            <a:lvl1pPr marL="0" indent="0">
              <a:buNone/>
              <a:defRPr sz="4700"/>
            </a:lvl1pPr>
            <a:lvl2pPr marL="666735" indent="0">
              <a:buNone/>
              <a:defRPr sz="4100"/>
            </a:lvl2pPr>
            <a:lvl3pPr marL="1333470" indent="0">
              <a:buNone/>
              <a:defRPr sz="3500"/>
            </a:lvl3pPr>
            <a:lvl4pPr marL="2000204" indent="0">
              <a:buNone/>
              <a:defRPr sz="2900"/>
            </a:lvl4pPr>
            <a:lvl5pPr marL="2666939" indent="0">
              <a:buNone/>
              <a:defRPr sz="2900"/>
            </a:lvl5pPr>
            <a:lvl6pPr marL="3333674" indent="0">
              <a:buNone/>
              <a:defRPr sz="2900"/>
            </a:lvl6pPr>
            <a:lvl7pPr marL="4000409" indent="0">
              <a:buNone/>
              <a:defRPr sz="2900"/>
            </a:lvl7pPr>
            <a:lvl8pPr marL="4667143" indent="0">
              <a:buNone/>
              <a:defRPr sz="2900"/>
            </a:lvl8pPr>
            <a:lvl9pPr marL="5333878" indent="0">
              <a:buNone/>
              <a:defRPr sz="2900"/>
            </a:lvl9pPr>
          </a:lstStyle>
          <a:p>
            <a:pPr lvl="0"/>
            <a:endParaRPr lang="en-US" noProof="0" dirty="0" smtClean="0"/>
          </a:p>
        </p:txBody>
      </p:sp>
      <p:sp>
        <p:nvSpPr>
          <p:cNvPr id="4" name="Text Placeholder 3"/>
          <p:cNvSpPr>
            <a:spLocks noGrp="1"/>
          </p:cNvSpPr>
          <p:nvPr>
            <p:ph type="body" sz="half" idx="2"/>
          </p:nvPr>
        </p:nvSpPr>
        <p:spPr>
          <a:xfrm>
            <a:off x="7527608" y="20037072"/>
            <a:ext cx="23042880" cy="3005315"/>
          </a:xfrm>
        </p:spPr>
        <p:txBody>
          <a:bodyPr/>
          <a:lstStyle>
            <a:lvl1pPr marL="0" indent="0">
              <a:buNone/>
              <a:defRPr sz="2000"/>
            </a:lvl1pPr>
            <a:lvl2pPr marL="666735" indent="0">
              <a:buNone/>
              <a:defRPr sz="1700"/>
            </a:lvl2pPr>
            <a:lvl3pPr marL="1333470" indent="0">
              <a:buNone/>
              <a:defRPr sz="1500"/>
            </a:lvl3pPr>
            <a:lvl4pPr marL="2000204" indent="0">
              <a:buNone/>
              <a:defRPr sz="1300"/>
            </a:lvl4pPr>
            <a:lvl5pPr marL="2666939" indent="0">
              <a:buNone/>
              <a:defRPr sz="1300"/>
            </a:lvl5pPr>
            <a:lvl6pPr marL="3333674" indent="0">
              <a:buNone/>
              <a:defRPr sz="1300"/>
            </a:lvl6pPr>
            <a:lvl7pPr marL="4000409" indent="0">
              <a:buNone/>
              <a:defRPr sz="1300"/>
            </a:lvl7pPr>
            <a:lvl8pPr marL="4667143" indent="0">
              <a:buNone/>
              <a:defRPr sz="1300"/>
            </a:lvl8pPr>
            <a:lvl9pPr marL="5333878" indent="0">
              <a:buNone/>
              <a:defRPr sz="13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6870" y="990249"/>
            <a:ext cx="9227820" cy="24057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6743" y="990249"/>
            <a:ext cx="27476767" cy="240573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6743" y="4385734"/>
            <a:ext cx="4256087" cy="2066184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6190" y="4385734"/>
            <a:ext cx="4258310" cy="2066184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024820"/>
            <a:ext cx="3456432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1" y="5731581"/>
            <a:ext cx="16968788" cy="2387952"/>
          </a:xfrm>
        </p:spPr>
        <p:txBody>
          <a:bodyPr anchor="b"/>
          <a:lstStyle>
            <a:lvl1pPr marL="0" indent="0">
              <a:buNone/>
              <a:defRPr sz="3500" b="1"/>
            </a:lvl1pPr>
            <a:lvl2pPr marL="666735" indent="0">
              <a:buNone/>
              <a:defRPr sz="2900" b="1"/>
            </a:lvl2pPr>
            <a:lvl3pPr marL="1333470" indent="0">
              <a:buNone/>
              <a:defRPr sz="2600" b="1"/>
            </a:lvl3pPr>
            <a:lvl4pPr marL="2000204" indent="0">
              <a:buNone/>
              <a:defRPr sz="2300" b="1"/>
            </a:lvl4pPr>
            <a:lvl5pPr marL="2666939" indent="0">
              <a:buNone/>
              <a:defRPr sz="2300" b="1"/>
            </a:lvl5pPr>
            <a:lvl6pPr marL="3333674" indent="0">
              <a:buNone/>
              <a:defRPr sz="2300" b="1"/>
            </a:lvl6pPr>
            <a:lvl7pPr marL="4000409" indent="0">
              <a:buNone/>
              <a:defRPr sz="2300" b="1"/>
            </a:lvl7pPr>
            <a:lvl8pPr marL="4667143" indent="0">
              <a:buNone/>
              <a:defRPr sz="2300" b="1"/>
            </a:lvl8pPr>
            <a:lvl9pPr marL="5333878"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1920241" y="8119534"/>
            <a:ext cx="16968788" cy="14752461"/>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6" y="5731581"/>
            <a:ext cx="16975455" cy="2387952"/>
          </a:xfrm>
        </p:spPr>
        <p:txBody>
          <a:bodyPr anchor="b"/>
          <a:lstStyle>
            <a:lvl1pPr marL="0" indent="0">
              <a:buNone/>
              <a:defRPr sz="3500" b="1"/>
            </a:lvl1pPr>
            <a:lvl2pPr marL="666735" indent="0">
              <a:buNone/>
              <a:defRPr sz="2900" b="1"/>
            </a:lvl2pPr>
            <a:lvl3pPr marL="1333470" indent="0">
              <a:buNone/>
              <a:defRPr sz="2600" b="1"/>
            </a:lvl3pPr>
            <a:lvl4pPr marL="2000204" indent="0">
              <a:buNone/>
              <a:defRPr sz="2300" b="1"/>
            </a:lvl4pPr>
            <a:lvl5pPr marL="2666939" indent="0">
              <a:buNone/>
              <a:defRPr sz="2300" b="1"/>
            </a:lvl5pPr>
            <a:lvl6pPr marL="3333674" indent="0">
              <a:buNone/>
              <a:defRPr sz="2300" b="1"/>
            </a:lvl6pPr>
            <a:lvl7pPr marL="4000409" indent="0">
              <a:buNone/>
              <a:defRPr sz="2300" b="1"/>
            </a:lvl7pPr>
            <a:lvl8pPr marL="4667143" indent="0">
              <a:buNone/>
              <a:defRPr sz="2300" b="1"/>
            </a:lvl8pPr>
            <a:lvl9pPr marL="5333878"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19509106" y="8119534"/>
            <a:ext cx="16975455" cy="14752461"/>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019882"/>
            <a:ext cx="12634913" cy="4338813"/>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15015210" y="1019882"/>
            <a:ext cx="21469350" cy="21852113"/>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0" y="5358694"/>
            <a:ext cx="12634913" cy="17513300"/>
          </a:xfrm>
        </p:spPr>
        <p:txBody>
          <a:bodyPr/>
          <a:lstStyle>
            <a:lvl1pPr marL="0" indent="0">
              <a:buNone/>
              <a:defRPr sz="2000"/>
            </a:lvl1pPr>
            <a:lvl2pPr marL="666735" indent="0">
              <a:buNone/>
              <a:defRPr sz="1700"/>
            </a:lvl2pPr>
            <a:lvl3pPr marL="1333470" indent="0">
              <a:buNone/>
              <a:defRPr sz="1500"/>
            </a:lvl3pPr>
            <a:lvl4pPr marL="2000204" indent="0">
              <a:buNone/>
              <a:defRPr sz="1300"/>
            </a:lvl4pPr>
            <a:lvl5pPr marL="2666939" indent="0">
              <a:buNone/>
              <a:defRPr sz="1300"/>
            </a:lvl5pPr>
            <a:lvl6pPr marL="3333674" indent="0">
              <a:buNone/>
              <a:defRPr sz="1300"/>
            </a:lvl6pPr>
            <a:lvl7pPr marL="4000409" indent="0">
              <a:buNone/>
              <a:defRPr sz="1300"/>
            </a:lvl7pPr>
            <a:lvl8pPr marL="4667143" indent="0">
              <a:buNone/>
              <a:defRPr sz="1300"/>
            </a:lvl8pPr>
            <a:lvl9pPr marL="5333878" indent="0">
              <a:buNone/>
              <a:defRPr sz="13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8" y="17923228"/>
            <a:ext cx="23042880" cy="2113844"/>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7527608" y="2286705"/>
            <a:ext cx="23042880" cy="15362415"/>
          </a:xfrm>
        </p:spPr>
        <p:txBody>
          <a:bodyPr lIns="380313" tIns="380313" rIns="380313" bIns="380313"/>
          <a:lstStyle>
            <a:lvl1pPr marL="0" indent="0">
              <a:buNone/>
              <a:defRPr sz="4700"/>
            </a:lvl1pPr>
            <a:lvl2pPr marL="666735" indent="0">
              <a:buNone/>
              <a:defRPr sz="4100"/>
            </a:lvl2pPr>
            <a:lvl3pPr marL="1333470" indent="0">
              <a:buNone/>
              <a:defRPr sz="3500"/>
            </a:lvl3pPr>
            <a:lvl4pPr marL="2000204" indent="0">
              <a:buNone/>
              <a:defRPr sz="2900"/>
            </a:lvl4pPr>
            <a:lvl5pPr marL="2666939" indent="0">
              <a:buNone/>
              <a:defRPr sz="2900"/>
            </a:lvl5pPr>
            <a:lvl6pPr marL="3333674" indent="0">
              <a:buNone/>
              <a:defRPr sz="2900"/>
            </a:lvl6pPr>
            <a:lvl7pPr marL="4000409" indent="0">
              <a:buNone/>
              <a:defRPr sz="2900"/>
            </a:lvl7pPr>
            <a:lvl8pPr marL="4667143" indent="0">
              <a:buNone/>
              <a:defRPr sz="2900"/>
            </a:lvl8pPr>
            <a:lvl9pPr marL="5333878" indent="0">
              <a:buNone/>
              <a:defRPr sz="2900"/>
            </a:lvl9pPr>
          </a:lstStyle>
          <a:p>
            <a:pPr lvl="0"/>
            <a:endParaRPr lang="en-US" noProof="0" dirty="0" smtClean="0"/>
          </a:p>
        </p:txBody>
      </p:sp>
      <p:sp>
        <p:nvSpPr>
          <p:cNvPr id="4" name="Text Placeholder 3"/>
          <p:cNvSpPr>
            <a:spLocks noGrp="1"/>
          </p:cNvSpPr>
          <p:nvPr>
            <p:ph type="body" sz="half" idx="2"/>
          </p:nvPr>
        </p:nvSpPr>
        <p:spPr>
          <a:xfrm>
            <a:off x="7527608" y="20037072"/>
            <a:ext cx="23042880" cy="3005315"/>
          </a:xfrm>
        </p:spPr>
        <p:txBody>
          <a:bodyPr/>
          <a:lstStyle>
            <a:lvl1pPr marL="0" indent="0">
              <a:buNone/>
              <a:defRPr sz="2000"/>
            </a:lvl1pPr>
            <a:lvl2pPr marL="666735" indent="0">
              <a:buNone/>
              <a:defRPr sz="1700"/>
            </a:lvl2pPr>
            <a:lvl3pPr marL="1333470" indent="0">
              <a:buNone/>
              <a:defRPr sz="1500"/>
            </a:lvl3pPr>
            <a:lvl4pPr marL="2000204" indent="0">
              <a:buNone/>
              <a:defRPr sz="1300"/>
            </a:lvl4pPr>
            <a:lvl5pPr marL="2666939" indent="0">
              <a:buNone/>
              <a:defRPr sz="1300"/>
            </a:lvl5pPr>
            <a:lvl6pPr marL="3333674" indent="0">
              <a:buNone/>
              <a:defRPr sz="1300"/>
            </a:lvl6pPr>
            <a:lvl7pPr marL="4000409" indent="0">
              <a:buNone/>
              <a:defRPr sz="1300"/>
            </a:lvl7pPr>
            <a:lvl8pPr marL="4667143" indent="0">
              <a:buNone/>
              <a:defRPr sz="1300"/>
            </a:lvl8pPr>
            <a:lvl9pPr marL="5333878" indent="0">
              <a:buNone/>
              <a:defRPr sz="13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0"/>
            <a:ext cx="47548800" cy="4800600"/>
          </a:xfrm>
          <a:prstGeom prst="rect">
            <a:avLst/>
          </a:prstGeom>
          <a:solidFill>
            <a:schemeClr val="accent2"/>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86049" name="Rectangle 33"/>
          <p:cNvSpPr>
            <a:spLocks noChangeArrowheads="1"/>
          </p:cNvSpPr>
          <p:nvPr userDrawn="1"/>
        </p:nvSpPr>
        <p:spPr bwMode="auto">
          <a:xfrm>
            <a:off x="750888" y="5638800"/>
            <a:ext cx="10806112" cy="26565225"/>
          </a:xfrm>
          <a:prstGeom prst="rect">
            <a:avLst/>
          </a:prstGeom>
          <a:solidFill>
            <a:srgbClr val="FFFFFF"/>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86030" name="Text Box 14"/>
          <p:cNvSpPr txBox="1">
            <a:spLocks noChangeArrowheads="1"/>
          </p:cNvSpPr>
          <p:nvPr userDrawn="1"/>
        </p:nvSpPr>
        <p:spPr bwMode="auto">
          <a:xfrm>
            <a:off x="660400" y="32340550"/>
            <a:ext cx="2724150" cy="355600"/>
          </a:xfrm>
          <a:prstGeom prst="rect">
            <a:avLst/>
          </a:prstGeom>
          <a:noFill/>
          <a:ln w="9525">
            <a:noFill/>
            <a:miter lim="800000"/>
            <a:headEnd/>
            <a:tailEnd/>
          </a:ln>
        </p:spPr>
        <p:txBody>
          <a:bodyPr lIns="95602" tIns="47792" rIns="95602" bIns="47792">
            <a:spAutoFit/>
          </a:bodyPr>
          <a:lstStyle/>
          <a:p>
            <a:pPr defTabSz="955675" eaLnBrk="0" hangingPunct="0">
              <a:lnSpc>
                <a:spcPct val="65000"/>
              </a:lnSpc>
              <a:spcBef>
                <a:spcPct val="50000"/>
              </a:spcBef>
            </a:pPr>
            <a:r>
              <a:rPr lang="en-US" sz="500" b="1">
                <a:solidFill>
                  <a:schemeClr val="bg2"/>
                </a:solidFill>
                <a:latin typeface="Arial" charset="0"/>
              </a:rPr>
              <a:t>TEMPLATE DESIGN © 2008</a:t>
            </a:r>
          </a:p>
          <a:p>
            <a:pPr defTabSz="955675" eaLnBrk="0" hangingPunct="0">
              <a:lnSpc>
                <a:spcPct val="65000"/>
              </a:lnSpc>
              <a:spcBef>
                <a:spcPct val="50000"/>
              </a:spcBef>
            </a:pPr>
            <a:r>
              <a:rPr lang="en-US" sz="1100" b="1">
                <a:solidFill>
                  <a:schemeClr val="bg2"/>
                </a:solidFill>
                <a:latin typeface="Arial" charset="0"/>
              </a:rPr>
              <a:t>www.PosterPresentations.com</a:t>
            </a:r>
          </a:p>
        </p:txBody>
      </p:sp>
      <p:sp>
        <p:nvSpPr>
          <p:cNvPr id="1029" name="Rectangle 15"/>
          <p:cNvSpPr>
            <a:spLocks noGrp="1" noChangeArrowheads="1"/>
          </p:cNvSpPr>
          <p:nvPr>
            <p:ph type="title"/>
          </p:nvPr>
        </p:nvSpPr>
        <p:spPr bwMode="auto">
          <a:xfrm>
            <a:off x="1039813" y="1273175"/>
            <a:ext cx="45419962" cy="2203450"/>
          </a:xfrm>
          <a:prstGeom prst="rect">
            <a:avLst/>
          </a:prstGeom>
          <a:noFill/>
          <a:ln w="9525">
            <a:noFill/>
            <a:miter lim="800000"/>
            <a:headEnd/>
            <a:tailEnd/>
          </a:ln>
        </p:spPr>
        <p:txBody>
          <a:bodyPr vert="horz" wrap="square" lIns="95602" tIns="47792" rIns="95602" bIns="47792" numCol="1" anchor="ctr" anchorCtr="0" compatLnSpc="1">
            <a:prstTxWarp prst="textNoShape">
              <a:avLst/>
            </a:prstTxWarp>
          </a:bodyPr>
          <a:lstStyle/>
          <a:p>
            <a:pPr lvl="0"/>
            <a:r>
              <a:rPr lang="en-US" smtClean="0"/>
              <a:t>Click to edit Master title style</a:t>
            </a:r>
          </a:p>
        </p:txBody>
      </p:sp>
      <p:sp>
        <p:nvSpPr>
          <p:cNvPr id="1030" name="Rectangle 16"/>
          <p:cNvSpPr>
            <a:spLocks noGrp="1" noChangeArrowheads="1"/>
          </p:cNvSpPr>
          <p:nvPr>
            <p:ph type="body" idx="1"/>
          </p:nvPr>
        </p:nvSpPr>
        <p:spPr bwMode="auto">
          <a:xfrm>
            <a:off x="750888" y="5638800"/>
            <a:ext cx="10806112" cy="26565225"/>
          </a:xfrm>
          <a:prstGeom prst="rect">
            <a:avLst/>
          </a:prstGeom>
          <a:noFill/>
          <a:ln w="9525">
            <a:noFill/>
            <a:miter lim="800000"/>
            <a:headEnd/>
            <a:tailEnd/>
          </a:ln>
        </p:spPr>
        <p:txBody>
          <a:bodyPr vert="horz" wrap="square" lIns="478091" tIns="478091" rIns="478091" bIns="478091"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userDrawn="1"/>
        </p:nvSpPr>
        <p:spPr bwMode="auto">
          <a:xfrm>
            <a:off x="0" y="0"/>
            <a:ext cx="47548800" cy="32918400"/>
          </a:xfrm>
          <a:prstGeom prst="rect">
            <a:avLst/>
          </a:prstGeom>
          <a:noFill/>
          <a:ln w="3175">
            <a:solidFill>
              <a:schemeClr val="tx2"/>
            </a:solidFill>
            <a:miter lim="800000"/>
            <a:headEnd/>
            <a:tailEnd/>
          </a:ln>
        </p:spPr>
        <p:txBody>
          <a:bodyPr wrap="none" lIns="167631" tIns="83815" rIns="167631" bIns="83815" anchor="ctr"/>
          <a:lstStyle/>
          <a:p>
            <a:pPr defTabSz="1149350"/>
            <a:endParaRPr lang="en-US" sz="3100"/>
          </a:p>
        </p:txBody>
      </p:sp>
      <p:sp>
        <p:nvSpPr>
          <p:cNvPr id="86048" name="Rectangle 32"/>
          <p:cNvSpPr>
            <a:spLocks noChangeArrowheads="1"/>
          </p:cNvSpPr>
          <p:nvPr userDrawn="1"/>
        </p:nvSpPr>
        <p:spPr bwMode="auto">
          <a:xfrm>
            <a:off x="12449175" y="5638800"/>
            <a:ext cx="10814050" cy="26565225"/>
          </a:xfrm>
          <a:prstGeom prst="rect">
            <a:avLst/>
          </a:prstGeom>
          <a:solidFill>
            <a:srgbClr val="FFFFFF"/>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86050" name="Rectangle 34"/>
          <p:cNvSpPr>
            <a:spLocks noChangeArrowheads="1"/>
          </p:cNvSpPr>
          <p:nvPr userDrawn="1"/>
        </p:nvSpPr>
        <p:spPr bwMode="auto">
          <a:xfrm>
            <a:off x="24130000" y="5638800"/>
            <a:ext cx="10814050" cy="26565225"/>
          </a:xfrm>
          <a:prstGeom prst="rect">
            <a:avLst/>
          </a:prstGeom>
          <a:solidFill>
            <a:srgbClr val="FFFFFF"/>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86051" name="Rectangle 35"/>
          <p:cNvSpPr>
            <a:spLocks noChangeArrowheads="1"/>
          </p:cNvSpPr>
          <p:nvPr userDrawn="1"/>
        </p:nvSpPr>
        <p:spPr bwMode="auto">
          <a:xfrm>
            <a:off x="35834638" y="5638800"/>
            <a:ext cx="10814050" cy="26565225"/>
          </a:xfrm>
          <a:prstGeom prst="rect">
            <a:avLst/>
          </a:prstGeom>
          <a:solidFill>
            <a:srgbClr val="FFFFFF"/>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86053" name="Line 37"/>
          <p:cNvSpPr>
            <a:spLocks noChangeShapeType="1"/>
          </p:cNvSpPr>
          <p:nvPr userDrawn="1"/>
        </p:nvSpPr>
        <p:spPr bwMode="auto">
          <a:xfrm>
            <a:off x="0" y="4800600"/>
            <a:ext cx="47548800" cy="0"/>
          </a:xfrm>
          <a:prstGeom prst="line">
            <a:avLst/>
          </a:prstGeom>
          <a:noFill/>
          <a:ln w="76200">
            <a:solidFill>
              <a:srgbClr val="FF9900"/>
            </a:solidFill>
            <a:round/>
            <a:headEnd/>
            <a:tailEnd/>
          </a:ln>
          <a:effectLst/>
        </p:spPr>
        <p:txBody>
          <a:bodyPr lIns="133347" tIns="66673" rIns="133347" bIns="66673"/>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defTabSz="955675" rtl="0" eaLnBrk="0" fontAlgn="base" hangingPunct="0">
        <a:spcBef>
          <a:spcPct val="0"/>
        </a:spcBef>
        <a:spcAft>
          <a:spcPct val="0"/>
        </a:spcAft>
        <a:defRPr sz="8900">
          <a:solidFill>
            <a:srgbClr val="FFFFFF"/>
          </a:solidFill>
          <a:latin typeface="+mj-lt"/>
          <a:ea typeface="+mj-ea"/>
          <a:cs typeface="+mj-cs"/>
        </a:defRPr>
      </a:lvl1pPr>
      <a:lvl2pPr algn="ctr" defTabSz="955675" rtl="0" eaLnBrk="0" fontAlgn="base" hangingPunct="0">
        <a:spcBef>
          <a:spcPct val="0"/>
        </a:spcBef>
        <a:spcAft>
          <a:spcPct val="0"/>
        </a:spcAft>
        <a:defRPr sz="8900">
          <a:solidFill>
            <a:srgbClr val="FFFFFF"/>
          </a:solidFill>
          <a:latin typeface="Arial Black" pitchFamily="34" charset="0"/>
        </a:defRPr>
      </a:lvl2pPr>
      <a:lvl3pPr algn="ctr" defTabSz="955675" rtl="0" eaLnBrk="0" fontAlgn="base" hangingPunct="0">
        <a:spcBef>
          <a:spcPct val="0"/>
        </a:spcBef>
        <a:spcAft>
          <a:spcPct val="0"/>
        </a:spcAft>
        <a:defRPr sz="8900">
          <a:solidFill>
            <a:srgbClr val="FFFFFF"/>
          </a:solidFill>
          <a:latin typeface="Arial Black" pitchFamily="34" charset="0"/>
        </a:defRPr>
      </a:lvl3pPr>
      <a:lvl4pPr algn="ctr" defTabSz="955675" rtl="0" eaLnBrk="0" fontAlgn="base" hangingPunct="0">
        <a:spcBef>
          <a:spcPct val="0"/>
        </a:spcBef>
        <a:spcAft>
          <a:spcPct val="0"/>
        </a:spcAft>
        <a:defRPr sz="8900">
          <a:solidFill>
            <a:srgbClr val="FFFFFF"/>
          </a:solidFill>
          <a:latin typeface="Arial Black" pitchFamily="34" charset="0"/>
        </a:defRPr>
      </a:lvl4pPr>
      <a:lvl5pPr algn="ctr" defTabSz="955675" rtl="0" eaLnBrk="0" fontAlgn="base" hangingPunct="0">
        <a:spcBef>
          <a:spcPct val="0"/>
        </a:spcBef>
        <a:spcAft>
          <a:spcPct val="0"/>
        </a:spcAft>
        <a:defRPr sz="8900">
          <a:solidFill>
            <a:srgbClr val="FFFFFF"/>
          </a:solidFill>
          <a:latin typeface="Arial Black" pitchFamily="34" charset="0"/>
        </a:defRPr>
      </a:lvl5pPr>
      <a:lvl6pPr marL="666735" algn="ctr" defTabSz="761653" rtl="0" fontAlgn="base">
        <a:spcBef>
          <a:spcPct val="0"/>
        </a:spcBef>
        <a:spcAft>
          <a:spcPct val="0"/>
        </a:spcAft>
        <a:defRPr sz="7100">
          <a:solidFill>
            <a:srgbClr val="FFFFFF"/>
          </a:solidFill>
          <a:latin typeface="Arial Black" pitchFamily="34" charset="0"/>
        </a:defRPr>
      </a:lvl6pPr>
      <a:lvl7pPr marL="1333470" algn="ctr" defTabSz="761653" rtl="0" fontAlgn="base">
        <a:spcBef>
          <a:spcPct val="0"/>
        </a:spcBef>
        <a:spcAft>
          <a:spcPct val="0"/>
        </a:spcAft>
        <a:defRPr sz="7100">
          <a:solidFill>
            <a:srgbClr val="FFFFFF"/>
          </a:solidFill>
          <a:latin typeface="Arial Black" pitchFamily="34" charset="0"/>
        </a:defRPr>
      </a:lvl7pPr>
      <a:lvl8pPr marL="2000204" algn="ctr" defTabSz="761653" rtl="0" fontAlgn="base">
        <a:spcBef>
          <a:spcPct val="0"/>
        </a:spcBef>
        <a:spcAft>
          <a:spcPct val="0"/>
        </a:spcAft>
        <a:defRPr sz="7100">
          <a:solidFill>
            <a:srgbClr val="FFFFFF"/>
          </a:solidFill>
          <a:latin typeface="Arial Black" pitchFamily="34" charset="0"/>
        </a:defRPr>
      </a:lvl8pPr>
      <a:lvl9pPr marL="2666939" algn="ctr" defTabSz="761653" rtl="0" fontAlgn="base">
        <a:spcBef>
          <a:spcPct val="0"/>
        </a:spcBef>
        <a:spcAft>
          <a:spcPct val="0"/>
        </a:spcAft>
        <a:defRPr sz="7100">
          <a:solidFill>
            <a:srgbClr val="FFFFFF"/>
          </a:solidFill>
          <a:latin typeface="Arial Black" pitchFamily="34" charset="0"/>
        </a:defRPr>
      </a:lvl9pPr>
    </p:titleStyle>
    <p:bodyStyle>
      <a:lvl1pPr marL="357188" indent="-357188" algn="l" defTabSz="955675" rtl="0" eaLnBrk="0" fontAlgn="base" hangingPunct="0">
        <a:spcBef>
          <a:spcPct val="20000"/>
        </a:spcBef>
        <a:spcAft>
          <a:spcPct val="0"/>
        </a:spcAft>
        <a:buChar char="•"/>
        <a:defRPr sz="3100">
          <a:solidFill>
            <a:schemeClr val="tx1"/>
          </a:solidFill>
          <a:latin typeface="+mn-lt"/>
          <a:ea typeface="+mn-ea"/>
          <a:cs typeface="+mn-cs"/>
        </a:defRPr>
      </a:lvl1pPr>
      <a:lvl2pPr marL="771525" indent="-292100" algn="l" defTabSz="955675" rtl="0" eaLnBrk="0" fontAlgn="base" hangingPunct="0">
        <a:spcBef>
          <a:spcPct val="20000"/>
        </a:spcBef>
        <a:spcAft>
          <a:spcPct val="0"/>
        </a:spcAft>
        <a:buChar char="–"/>
        <a:defRPr sz="3100">
          <a:solidFill>
            <a:schemeClr val="tx1"/>
          </a:solidFill>
          <a:latin typeface="+mn-lt"/>
        </a:defRPr>
      </a:lvl2pPr>
      <a:lvl3pPr marL="1195388" indent="-238125" algn="l" defTabSz="955675" rtl="0" eaLnBrk="0" fontAlgn="base" hangingPunct="0">
        <a:spcBef>
          <a:spcPct val="20000"/>
        </a:spcBef>
        <a:spcAft>
          <a:spcPct val="0"/>
        </a:spcAft>
        <a:buChar char="•"/>
        <a:defRPr sz="2500">
          <a:solidFill>
            <a:schemeClr val="tx1"/>
          </a:solidFill>
          <a:latin typeface="+mn-lt"/>
        </a:defRPr>
      </a:lvl3pPr>
      <a:lvl4pPr marL="1674813" indent="-238125" algn="l" defTabSz="955675" rtl="0" eaLnBrk="0" fontAlgn="base" hangingPunct="0">
        <a:spcBef>
          <a:spcPct val="20000"/>
        </a:spcBef>
        <a:spcAft>
          <a:spcPct val="0"/>
        </a:spcAft>
        <a:buChar char="–"/>
        <a:defRPr sz="2000">
          <a:solidFill>
            <a:schemeClr val="tx1"/>
          </a:solidFill>
          <a:latin typeface="+mn-lt"/>
        </a:defRPr>
      </a:lvl4pPr>
      <a:lvl5pPr marL="2155825" indent="-241300" algn="l" defTabSz="955675" rtl="0" eaLnBrk="0" fontAlgn="base" hangingPunct="0">
        <a:spcBef>
          <a:spcPct val="20000"/>
        </a:spcBef>
        <a:spcAft>
          <a:spcPct val="0"/>
        </a:spcAft>
        <a:buChar char="»"/>
        <a:defRPr sz="2000">
          <a:solidFill>
            <a:schemeClr val="tx1"/>
          </a:solidFill>
          <a:latin typeface="+mn-lt"/>
        </a:defRPr>
      </a:lvl5pPr>
      <a:lvl6pPr marL="2382188" indent="-192150" algn="l" defTabSz="761653" rtl="0" fontAlgn="base">
        <a:spcBef>
          <a:spcPct val="20000"/>
        </a:spcBef>
        <a:spcAft>
          <a:spcPct val="0"/>
        </a:spcAft>
        <a:buChar char="»"/>
        <a:defRPr sz="1600">
          <a:solidFill>
            <a:schemeClr val="tx1"/>
          </a:solidFill>
          <a:latin typeface="+mn-lt"/>
        </a:defRPr>
      </a:lvl6pPr>
      <a:lvl7pPr marL="3048923" indent="-192150" algn="l" defTabSz="761653" rtl="0" fontAlgn="base">
        <a:spcBef>
          <a:spcPct val="20000"/>
        </a:spcBef>
        <a:spcAft>
          <a:spcPct val="0"/>
        </a:spcAft>
        <a:buChar char="»"/>
        <a:defRPr sz="1600">
          <a:solidFill>
            <a:schemeClr val="tx1"/>
          </a:solidFill>
          <a:latin typeface="+mn-lt"/>
        </a:defRPr>
      </a:lvl7pPr>
      <a:lvl8pPr marL="3715658" indent="-192150" algn="l" defTabSz="761653" rtl="0" fontAlgn="base">
        <a:spcBef>
          <a:spcPct val="20000"/>
        </a:spcBef>
        <a:spcAft>
          <a:spcPct val="0"/>
        </a:spcAft>
        <a:buChar char="»"/>
        <a:defRPr sz="1600">
          <a:solidFill>
            <a:schemeClr val="tx1"/>
          </a:solidFill>
          <a:latin typeface="+mn-lt"/>
        </a:defRPr>
      </a:lvl8pPr>
      <a:lvl9pPr marL="4382393" indent="-192150" algn="l" defTabSz="761653" rtl="0" fontAlgn="base">
        <a:spcBef>
          <a:spcPct val="20000"/>
        </a:spcBef>
        <a:spcAft>
          <a:spcPct val="0"/>
        </a:spcAft>
        <a:buChar char="»"/>
        <a:defRPr sz="1600">
          <a:solidFill>
            <a:schemeClr val="tx1"/>
          </a:solidFill>
          <a:latin typeface="+mn-lt"/>
        </a:defRPr>
      </a:lvl9pPr>
    </p:bodyStyle>
    <p:otherStyle>
      <a:defPPr>
        <a:defRPr lang="en-US"/>
      </a:defPPr>
      <a:lvl1pPr marL="0" algn="l" defTabSz="1333470" rtl="0" eaLnBrk="1" latinLnBrk="0" hangingPunct="1">
        <a:defRPr sz="2600" kern="1200">
          <a:solidFill>
            <a:schemeClr val="tx1"/>
          </a:solidFill>
          <a:latin typeface="+mn-lt"/>
          <a:ea typeface="+mn-ea"/>
          <a:cs typeface="+mn-cs"/>
        </a:defRPr>
      </a:lvl1pPr>
      <a:lvl2pPr marL="666735" algn="l" defTabSz="1333470" rtl="0" eaLnBrk="1" latinLnBrk="0" hangingPunct="1">
        <a:defRPr sz="2600" kern="1200">
          <a:solidFill>
            <a:schemeClr val="tx1"/>
          </a:solidFill>
          <a:latin typeface="+mn-lt"/>
          <a:ea typeface="+mn-ea"/>
          <a:cs typeface="+mn-cs"/>
        </a:defRPr>
      </a:lvl2pPr>
      <a:lvl3pPr marL="1333470" algn="l" defTabSz="1333470" rtl="0" eaLnBrk="1" latinLnBrk="0" hangingPunct="1">
        <a:defRPr sz="2600" kern="1200">
          <a:solidFill>
            <a:schemeClr val="tx1"/>
          </a:solidFill>
          <a:latin typeface="+mn-lt"/>
          <a:ea typeface="+mn-ea"/>
          <a:cs typeface="+mn-cs"/>
        </a:defRPr>
      </a:lvl3pPr>
      <a:lvl4pPr marL="2000204" algn="l" defTabSz="1333470" rtl="0" eaLnBrk="1" latinLnBrk="0" hangingPunct="1">
        <a:defRPr sz="2600" kern="1200">
          <a:solidFill>
            <a:schemeClr val="tx1"/>
          </a:solidFill>
          <a:latin typeface="+mn-lt"/>
          <a:ea typeface="+mn-ea"/>
          <a:cs typeface="+mn-cs"/>
        </a:defRPr>
      </a:lvl4pPr>
      <a:lvl5pPr marL="2666939" algn="l" defTabSz="1333470" rtl="0" eaLnBrk="1" latinLnBrk="0" hangingPunct="1">
        <a:defRPr sz="2600" kern="1200">
          <a:solidFill>
            <a:schemeClr val="tx1"/>
          </a:solidFill>
          <a:latin typeface="+mn-lt"/>
          <a:ea typeface="+mn-ea"/>
          <a:cs typeface="+mn-cs"/>
        </a:defRPr>
      </a:lvl5pPr>
      <a:lvl6pPr marL="3333674" algn="l" defTabSz="1333470" rtl="0" eaLnBrk="1" latinLnBrk="0" hangingPunct="1">
        <a:defRPr sz="2600" kern="1200">
          <a:solidFill>
            <a:schemeClr val="tx1"/>
          </a:solidFill>
          <a:latin typeface="+mn-lt"/>
          <a:ea typeface="+mn-ea"/>
          <a:cs typeface="+mn-cs"/>
        </a:defRPr>
      </a:lvl6pPr>
      <a:lvl7pPr marL="4000409" algn="l" defTabSz="1333470" rtl="0" eaLnBrk="1" latinLnBrk="0" hangingPunct="1">
        <a:defRPr sz="2600" kern="1200">
          <a:solidFill>
            <a:schemeClr val="tx1"/>
          </a:solidFill>
          <a:latin typeface="+mn-lt"/>
          <a:ea typeface="+mn-ea"/>
          <a:cs typeface="+mn-cs"/>
        </a:defRPr>
      </a:lvl7pPr>
      <a:lvl8pPr marL="4667143" algn="l" defTabSz="1333470" rtl="0" eaLnBrk="1" latinLnBrk="0" hangingPunct="1">
        <a:defRPr sz="2600" kern="1200">
          <a:solidFill>
            <a:schemeClr val="tx1"/>
          </a:solidFill>
          <a:latin typeface="+mn-lt"/>
          <a:ea typeface="+mn-ea"/>
          <a:cs typeface="+mn-cs"/>
        </a:defRPr>
      </a:lvl8pPr>
      <a:lvl9pPr marL="5333878" algn="l" defTabSz="133347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0"/>
            <a:ext cx="47548800" cy="4800600"/>
          </a:xfrm>
          <a:prstGeom prst="rect">
            <a:avLst/>
          </a:prstGeom>
          <a:solidFill>
            <a:schemeClr val="accent1"/>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180227" name="Rectangle 3"/>
          <p:cNvSpPr>
            <a:spLocks noChangeArrowheads="1"/>
          </p:cNvSpPr>
          <p:nvPr userDrawn="1"/>
        </p:nvSpPr>
        <p:spPr bwMode="auto">
          <a:xfrm>
            <a:off x="750888" y="5638800"/>
            <a:ext cx="10806112" cy="26565225"/>
          </a:xfrm>
          <a:prstGeom prst="rect">
            <a:avLst/>
          </a:prstGeom>
          <a:solidFill>
            <a:schemeClr val="accent1"/>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180228" name="Rectangle 4"/>
          <p:cNvSpPr>
            <a:spLocks noChangeArrowheads="1"/>
          </p:cNvSpPr>
          <p:nvPr userDrawn="1"/>
        </p:nvSpPr>
        <p:spPr bwMode="auto">
          <a:xfrm>
            <a:off x="0" y="4800600"/>
            <a:ext cx="47548800" cy="130175"/>
          </a:xfrm>
          <a:prstGeom prst="rect">
            <a:avLst/>
          </a:prstGeom>
          <a:solidFill>
            <a:srgbClr val="660000"/>
          </a:solidFill>
          <a:ln w="9525">
            <a:noFill/>
            <a:miter lim="800000"/>
            <a:headEnd/>
            <a:tailEnd/>
          </a:ln>
        </p:spPr>
        <p:txBody>
          <a:bodyPr wrap="none" lIns="167631" tIns="83815" rIns="167631" bIns="83815" anchor="ctr"/>
          <a:lstStyle/>
          <a:p>
            <a:pPr defTabSz="1149350"/>
            <a:endParaRPr lang="en-US" sz="3100"/>
          </a:p>
        </p:txBody>
      </p:sp>
      <p:sp>
        <p:nvSpPr>
          <p:cNvPr id="180229" name="Text Box 5"/>
          <p:cNvSpPr txBox="1">
            <a:spLocks noChangeArrowheads="1"/>
          </p:cNvSpPr>
          <p:nvPr userDrawn="1"/>
        </p:nvSpPr>
        <p:spPr bwMode="auto">
          <a:xfrm>
            <a:off x="660400" y="32445325"/>
            <a:ext cx="2724150" cy="338138"/>
          </a:xfrm>
          <a:prstGeom prst="rect">
            <a:avLst/>
          </a:prstGeom>
          <a:noFill/>
          <a:ln w="9525">
            <a:noFill/>
            <a:miter lim="800000"/>
            <a:headEnd/>
            <a:tailEnd/>
          </a:ln>
        </p:spPr>
        <p:txBody>
          <a:bodyPr lIns="95602" tIns="47792" rIns="95602" bIns="47792">
            <a:spAutoFit/>
          </a:bodyPr>
          <a:lstStyle/>
          <a:p>
            <a:pPr defTabSz="955675" eaLnBrk="0" hangingPunct="0">
              <a:lnSpc>
                <a:spcPct val="65000"/>
              </a:lnSpc>
              <a:spcBef>
                <a:spcPct val="50000"/>
              </a:spcBef>
            </a:pPr>
            <a:r>
              <a:rPr lang="en-US" sz="500" b="1">
                <a:solidFill>
                  <a:schemeClr val="bg2"/>
                </a:solidFill>
                <a:latin typeface="Arial" charset="0"/>
              </a:rPr>
              <a:t>POSTER TEMPLATE BY:</a:t>
            </a:r>
          </a:p>
          <a:p>
            <a:pPr defTabSz="955675" eaLnBrk="0" hangingPunct="0">
              <a:lnSpc>
                <a:spcPct val="65000"/>
              </a:lnSpc>
              <a:spcBef>
                <a:spcPct val="50000"/>
              </a:spcBef>
            </a:pPr>
            <a:r>
              <a:rPr lang="en-US" sz="1100" b="1">
                <a:solidFill>
                  <a:schemeClr val="bg2"/>
                </a:solidFill>
                <a:latin typeface="Arial" charset="0"/>
              </a:rPr>
              <a:t>www.PosterPresentations.com</a:t>
            </a:r>
          </a:p>
        </p:txBody>
      </p:sp>
      <p:sp>
        <p:nvSpPr>
          <p:cNvPr id="13318" name="Rectangle 6"/>
          <p:cNvSpPr>
            <a:spLocks noGrp="1" noChangeArrowheads="1"/>
          </p:cNvSpPr>
          <p:nvPr>
            <p:ph type="title"/>
          </p:nvPr>
        </p:nvSpPr>
        <p:spPr bwMode="auto">
          <a:xfrm>
            <a:off x="1039813" y="1273175"/>
            <a:ext cx="45419962" cy="2203450"/>
          </a:xfrm>
          <a:prstGeom prst="rect">
            <a:avLst/>
          </a:prstGeom>
          <a:noFill/>
          <a:ln w="9525">
            <a:noFill/>
            <a:miter lim="800000"/>
            <a:headEnd/>
            <a:tailEnd/>
          </a:ln>
        </p:spPr>
        <p:txBody>
          <a:bodyPr vert="horz" wrap="square" lIns="95602" tIns="47792" rIns="95602" bIns="47792" numCol="1" anchor="ctr" anchorCtr="0" compatLnSpc="1">
            <a:prstTxWarp prst="textNoShape">
              <a:avLst/>
            </a:prstTxWarp>
          </a:bodyPr>
          <a:lstStyle/>
          <a:p>
            <a:pPr lvl="0"/>
            <a:r>
              <a:rPr lang="en-US" smtClean="0"/>
              <a:t>Click to edit Master title style</a:t>
            </a:r>
          </a:p>
        </p:txBody>
      </p:sp>
      <p:sp>
        <p:nvSpPr>
          <p:cNvPr id="13319" name="Rectangle 7"/>
          <p:cNvSpPr>
            <a:spLocks noGrp="1" noChangeArrowheads="1"/>
          </p:cNvSpPr>
          <p:nvPr>
            <p:ph type="body" idx="1"/>
          </p:nvPr>
        </p:nvSpPr>
        <p:spPr bwMode="auto">
          <a:xfrm>
            <a:off x="750888" y="5638800"/>
            <a:ext cx="10806112" cy="26565225"/>
          </a:xfrm>
          <a:prstGeom prst="rect">
            <a:avLst/>
          </a:prstGeom>
          <a:noFill/>
          <a:ln w="9525">
            <a:noFill/>
            <a:miter lim="800000"/>
            <a:headEnd/>
            <a:tailEnd/>
          </a:ln>
        </p:spPr>
        <p:txBody>
          <a:bodyPr vert="horz" wrap="square" lIns="478091" tIns="478091" rIns="478091" bIns="478091"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userDrawn="1"/>
        </p:nvSpPr>
        <p:spPr bwMode="auto">
          <a:xfrm>
            <a:off x="0" y="0"/>
            <a:ext cx="47548800" cy="32918400"/>
          </a:xfrm>
          <a:prstGeom prst="rect">
            <a:avLst/>
          </a:prstGeom>
          <a:noFill/>
          <a:ln w="3175">
            <a:solidFill>
              <a:schemeClr val="tx2"/>
            </a:solidFill>
            <a:miter lim="800000"/>
            <a:headEnd/>
            <a:tailEnd/>
          </a:ln>
        </p:spPr>
        <p:txBody>
          <a:bodyPr wrap="none" lIns="167631" tIns="83815" rIns="167631" bIns="83815" anchor="ctr"/>
          <a:lstStyle/>
          <a:p>
            <a:pPr defTabSz="1149350"/>
            <a:endParaRPr lang="en-US" sz="3100"/>
          </a:p>
        </p:txBody>
      </p:sp>
      <p:sp>
        <p:nvSpPr>
          <p:cNvPr id="180233" name="Rectangle 9"/>
          <p:cNvSpPr>
            <a:spLocks noChangeArrowheads="1"/>
          </p:cNvSpPr>
          <p:nvPr userDrawn="1"/>
        </p:nvSpPr>
        <p:spPr bwMode="auto">
          <a:xfrm>
            <a:off x="12449175" y="5638800"/>
            <a:ext cx="22494875" cy="26565225"/>
          </a:xfrm>
          <a:prstGeom prst="rect">
            <a:avLst/>
          </a:prstGeom>
          <a:solidFill>
            <a:schemeClr val="accent1"/>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180235" name="Rectangle 11"/>
          <p:cNvSpPr>
            <a:spLocks noChangeArrowheads="1"/>
          </p:cNvSpPr>
          <p:nvPr userDrawn="1"/>
        </p:nvSpPr>
        <p:spPr bwMode="auto">
          <a:xfrm>
            <a:off x="35834638" y="5638800"/>
            <a:ext cx="10814050" cy="26565225"/>
          </a:xfrm>
          <a:prstGeom prst="rect">
            <a:avLst/>
          </a:prstGeom>
          <a:solidFill>
            <a:schemeClr val="accent1"/>
          </a:solidFill>
          <a:ln w="9525">
            <a:solidFill>
              <a:schemeClr val="tx1"/>
            </a:solidFill>
            <a:miter lim="800000"/>
            <a:headEnd/>
            <a:tailEnd/>
          </a:ln>
        </p:spPr>
        <p:txBody>
          <a:bodyPr wrap="none" lIns="167631" tIns="83815" rIns="167631" bIns="83815" anchor="ctr"/>
          <a:lstStyle/>
          <a:p>
            <a:pPr defTabSz="1149350"/>
            <a:endParaRPr lang="en-US" sz="310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xStyles>
    <p:titleStyle>
      <a:lvl1pPr algn="ctr" defTabSz="955675" rtl="0" eaLnBrk="0" fontAlgn="base" hangingPunct="0">
        <a:spcBef>
          <a:spcPct val="0"/>
        </a:spcBef>
        <a:spcAft>
          <a:spcPct val="0"/>
        </a:spcAft>
        <a:defRPr sz="8900">
          <a:solidFill>
            <a:schemeClr val="tx2"/>
          </a:solidFill>
          <a:latin typeface="+mj-lt"/>
          <a:ea typeface="+mj-ea"/>
          <a:cs typeface="+mj-cs"/>
        </a:defRPr>
      </a:lvl1pPr>
      <a:lvl2pPr algn="ctr" defTabSz="955675" rtl="0" eaLnBrk="0" fontAlgn="base" hangingPunct="0">
        <a:spcBef>
          <a:spcPct val="0"/>
        </a:spcBef>
        <a:spcAft>
          <a:spcPct val="0"/>
        </a:spcAft>
        <a:defRPr sz="8900">
          <a:solidFill>
            <a:schemeClr val="tx2"/>
          </a:solidFill>
          <a:latin typeface="Arial Black" pitchFamily="34" charset="0"/>
        </a:defRPr>
      </a:lvl2pPr>
      <a:lvl3pPr algn="ctr" defTabSz="955675" rtl="0" eaLnBrk="0" fontAlgn="base" hangingPunct="0">
        <a:spcBef>
          <a:spcPct val="0"/>
        </a:spcBef>
        <a:spcAft>
          <a:spcPct val="0"/>
        </a:spcAft>
        <a:defRPr sz="8900">
          <a:solidFill>
            <a:schemeClr val="tx2"/>
          </a:solidFill>
          <a:latin typeface="Arial Black" pitchFamily="34" charset="0"/>
        </a:defRPr>
      </a:lvl3pPr>
      <a:lvl4pPr algn="ctr" defTabSz="955675" rtl="0" eaLnBrk="0" fontAlgn="base" hangingPunct="0">
        <a:spcBef>
          <a:spcPct val="0"/>
        </a:spcBef>
        <a:spcAft>
          <a:spcPct val="0"/>
        </a:spcAft>
        <a:defRPr sz="8900">
          <a:solidFill>
            <a:schemeClr val="tx2"/>
          </a:solidFill>
          <a:latin typeface="Arial Black" pitchFamily="34" charset="0"/>
        </a:defRPr>
      </a:lvl4pPr>
      <a:lvl5pPr algn="ctr" defTabSz="955675" rtl="0" eaLnBrk="0" fontAlgn="base" hangingPunct="0">
        <a:spcBef>
          <a:spcPct val="0"/>
        </a:spcBef>
        <a:spcAft>
          <a:spcPct val="0"/>
        </a:spcAft>
        <a:defRPr sz="8900">
          <a:solidFill>
            <a:schemeClr val="tx2"/>
          </a:solidFill>
          <a:latin typeface="Arial Black" pitchFamily="34" charset="0"/>
        </a:defRPr>
      </a:lvl5pPr>
      <a:lvl6pPr marL="666735" algn="ctr" defTabSz="761653" rtl="0" fontAlgn="base">
        <a:spcBef>
          <a:spcPct val="0"/>
        </a:spcBef>
        <a:spcAft>
          <a:spcPct val="0"/>
        </a:spcAft>
        <a:defRPr sz="7100">
          <a:solidFill>
            <a:schemeClr val="tx2"/>
          </a:solidFill>
          <a:latin typeface="Arial Black" pitchFamily="34" charset="0"/>
        </a:defRPr>
      </a:lvl6pPr>
      <a:lvl7pPr marL="1333470" algn="ctr" defTabSz="761653" rtl="0" fontAlgn="base">
        <a:spcBef>
          <a:spcPct val="0"/>
        </a:spcBef>
        <a:spcAft>
          <a:spcPct val="0"/>
        </a:spcAft>
        <a:defRPr sz="7100">
          <a:solidFill>
            <a:schemeClr val="tx2"/>
          </a:solidFill>
          <a:latin typeface="Arial Black" pitchFamily="34" charset="0"/>
        </a:defRPr>
      </a:lvl7pPr>
      <a:lvl8pPr marL="2000204" algn="ctr" defTabSz="761653" rtl="0" fontAlgn="base">
        <a:spcBef>
          <a:spcPct val="0"/>
        </a:spcBef>
        <a:spcAft>
          <a:spcPct val="0"/>
        </a:spcAft>
        <a:defRPr sz="7100">
          <a:solidFill>
            <a:schemeClr val="tx2"/>
          </a:solidFill>
          <a:latin typeface="Arial Black" pitchFamily="34" charset="0"/>
        </a:defRPr>
      </a:lvl8pPr>
      <a:lvl9pPr marL="2666939" algn="ctr" defTabSz="761653" rtl="0" fontAlgn="base">
        <a:spcBef>
          <a:spcPct val="0"/>
        </a:spcBef>
        <a:spcAft>
          <a:spcPct val="0"/>
        </a:spcAft>
        <a:defRPr sz="7100">
          <a:solidFill>
            <a:schemeClr val="tx2"/>
          </a:solidFill>
          <a:latin typeface="Arial Black" pitchFamily="34" charset="0"/>
        </a:defRPr>
      </a:lvl9pPr>
    </p:titleStyle>
    <p:bodyStyle>
      <a:lvl1pPr marL="357188" indent="-357188" algn="l" defTabSz="955675" rtl="0" eaLnBrk="0" fontAlgn="base" hangingPunct="0">
        <a:spcBef>
          <a:spcPct val="20000"/>
        </a:spcBef>
        <a:spcAft>
          <a:spcPct val="0"/>
        </a:spcAft>
        <a:buChar char="•"/>
        <a:defRPr sz="3100">
          <a:solidFill>
            <a:schemeClr val="tx1"/>
          </a:solidFill>
          <a:latin typeface="+mn-lt"/>
          <a:ea typeface="+mn-ea"/>
          <a:cs typeface="+mn-cs"/>
        </a:defRPr>
      </a:lvl1pPr>
      <a:lvl2pPr marL="771525" indent="-292100" algn="l" defTabSz="955675" rtl="0" eaLnBrk="0" fontAlgn="base" hangingPunct="0">
        <a:spcBef>
          <a:spcPct val="20000"/>
        </a:spcBef>
        <a:spcAft>
          <a:spcPct val="0"/>
        </a:spcAft>
        <a:buChar char="–"/>
        <a:defRPr sz="3100">
          <a:solidFill>
            <a:schemeClr val="tx1"/>
          </a:solidFill>
          <a:latin typeface="+mn-lt"/>
        </a:defRPr>
      </a:lvl2pPr>
      <a:lvl3pPr marL="1195388" indent="-238125" algn="l" defTabSz="955675" rtl="0" eaLnBrk="0" fontAlgn="base" hangingPunct="0">
        <a:spcBef>
          <a:spcPct val="20000"/>
        </a:spcBef>
        <a:spcAft>
          <a:spcPct val="0"/>
        </a:spcAft>
        <a:buChar char="•"/>
        <a:defRPr sz="2500">
          <a:solidFill>
            <a:schemeClr val="tx1"/>
          </a:solidFill>
          <a:latin typeface="+mn-lt"/>
        </a:defRPr>
      </a:lvl3pPr>
      <a:lvl4pPr marL="1674813" indent="-238125" algn="l" defTabSz="955675" rtl="0" eaLnBrk="0" fontAlgn="base" hangingPunct="0">
        <a:spcBef>
          <a:spcPct val="20000"/>
        </a:spcBef>
        <a:spcAft>
          <a:spcPct val="0"/>
        </a:spcAft>
        <a:buChar char="–"/>
        <a:defRPr sz="2000">
          <a:solidFill>
            <a:schemeClr val="tx1"/>
          </a:solidFill>
          <a:latin typeface="+mn-lt"/>
        </a:defRPr>
      </a:lvl4pPr>
      <a:lvl5pPr marL="2155825" indent="-241300" algn="l" defTabSz="955675" rtl="0" eaLnBrk="0" fontAlgn="base" hangingPunct="0">
        <a:spcBef>
          <a:spcPct val="20000"/>
        </a:spcBef>
        <a:spcAft>
          <a:spcPct val="0"/>
        </a:spcAft>
        <a:buChar char="»"/>
        <a:defRPr sz="2000">
          <a:solidFill>
            <a:schemeClr val="tx1"/>
          </a:solidFill>
          <a:latin typeface="+mn-lt"/>
        </a:defRPr>
      </a:lvl5pPr>
      <a:lvl6pPr marL="2382188" indent="-192150" algn="l" defTabSz="761653" rtl="0" fontAlgn="base">
        <a:spcBef>
          <a:spcPct val="20000"/>
        </a:spcBef>
        <a:spcAft>
          <a:spcPct val="0"/>
        </a:spcAft>
        <a:buChar char="»"/>
        <a:defRPr sz="1600">
          <a:solidFill>
            <a:schemeClr val="tx1"/>
          </a:solidFill>
          <a:latin typeface="+mn-lt"/>
        </a:defRPr>
      </a:lvl6pPr>
      <a:lvl7pPr marL="3048923" indent="-192150" algn="l" defTabSz="761653" rtl="0" fontAlgn="base">
        <a:spcBef>
          <a:spcPct val="20000"/>
        </a:spcBef>
        <a:spcAft>
          <a:spcPct val="0"/>
        </a:spcAft>
        <a:buChar char="»"/>
        <a:defRPr sz="1600">
          <a:solidFill>
            <a:schemeClr val="tx1"/>
          </a:solidFill>
          <a:latin typeface="+mn-lt"/>
        </a:defRPr>
      </a:lvl7pPr>
      <a:lvl8pPr marL="3715658" indent="-192150" algn="l" defTabSz="761653" rtl="0" fontAlgn="base">
        <a:spcBef>
          <a:spcPct val="20000"/>
        </a:spcBef>
        <a:spcAft>
          <a:spcPct val="0"/>
        </a:spcAft>
        <a:buChar char="»"/>
        <a:defRPr sz="1600">
          <a:solidFill>
            <a:schemeClr val="tx1"/>
          </a:solidFill>
          <a:latin typeface="+mn-lt"/>
        </a:defRPr>
      </a:lvl8pPr>
      <a:lvl9pPr marL="4382393" indent="-192150" algn="l" defTabSz="761653" rtl="0" fontAlgn="base">
        <a:spcBef>
          <a:spcPct val="20000"/>
        </a:spcBef>
        <a:spcAft>
          <a:spcPct val="0"/>
        </a:spcAft>
        <a:buChar char="»"/>
        <a:defRPr sz="1600">
          <a:solidFill>
            <a:schemeClr val="tx1"/>
          </a:solidFill>
          <a:latin typeface="+mn-lt"/>
        </a:defRPr>
      </a:lvl9pPr>
    </p:bodyStyle>
    <p:otherStyle>
      <a:defPPr>
        <a:defRPr lang="en-US"/>
      </a:defPPr>
      <a:lvl1pPr marL="0" algn="l" defTabSz="1333470" rtl="0" eaLnBrk="1" latinLnBrk="0" hangingPunct="1">
        <a:defRPr sz="2600" kern="1200">
          <a:solidFill>
            <a:schemeClr val="tx1"/>
          </a:solidFill>
          <a:latin typeface="+mn-lt"/>
          <a:ea typeface="+mn-ea"/>
          <a:cs typeface="+mn-cs"/>
        </a:defRPr>
      </a:lvl1pPr>
      <a:lvl2pPr marL="666735" algn="l" defTabSz="1333470" rtl="0" eaLnBrk="1" latinLnBrk="0" hangingPunct="1">
        <a:defRPr sz="2600" kern="1200">
          <a:solidFill>
            <a:schemeClr val="tx1"/>
          </a:solidFill>
          <a:latin typeface="+mn-lt"/>
          <a:ea typeface="+mn-ea"/>
          <a:cs typeface="+mn-cs"/>
        </a:defRPr>
      </a:lvl2pPr>
      <a:lvl3pPr marL="1333470" algn="l" defTabSz="1333470" rtl="0" eaLnBrk="1" latinLnBrk="0" hangingPunct="1">
        <a:defRPr sz="2600" kern="1200">
          <a:solidFill>
            <a:schemeClr val="tx1"/>
          </a:solidFill>
          <a:latin typeface="+mn-lt"/>
          <a:ea typeface="+mn-ea"/>
          <a:cs typeface="+mn-cs"/>
        </a:defRPr>
      </a:lvl3pPr>
      <a:lvl4pPr marL="2000204" algn="l" defTabSz="1333470" rtl="0" eaLnBrk="1" latinLnBrk="0" hangingPunct="1">
        <a:defRPr sz="2600" kern="1200">
          <a:solidFill>
            <a:schemeClr val="tx1"/>
          </a:solidFill>
          <a:latin typeface="+mn-lt"/>
          <a:ea typeface="+mn-ea"/>
          <a:cs typeface="+mn-cs"/>
        </a:defRPr>
      </a:lvl4pPr>
      <a:lvl5pPr marL="2666939" algn="l" defTabSz="1333470" rtl="0" eaLnBrk="1" latinLnBrk="0" hangingPunct="1">
        <a:defRPr sz="2600" kern="1200">
          <a:solidFill>
            <a:schemeClr val="tx1"/>
          </a:solidFill>
          <a:latin typeface="+mn-lt"/>
          <a:ea typeface="+mn-ea"/>
          <a:cs typeface="+mn-cs"/>
        </a:defRPr>
      </a:lvl5pPr>
      <a:lvl6pPr marL="3333674" algn="l" defTabSz="1333470" rtl="0" eaLnBrk="1" latinLnBrk="0" hangingPunct="1">
        <a:defRPr sz="2600" kern="1200">
          <a:solidFill>
            <a:schemeClr val="tx1"/>
          </a:solidFill>
          <a:latin typeface="+mn-lt"/>
          <a:ea typeface="+mn-ea"/>
          <a:cs typeface="+mn-cs"/>
        </a:defRPr>
      </a:lvl6pPr>
      <a:lvl7pPr marL="4000409" algn="l" defTabSz="1333470" rtl="0" eaLnBrk="1" latinLnBrk="0" hangingPunct="1">
        <a:defRPr sz="2600" kern="1200">
          <a:solidFill>
            <a:schemeClr val="tx1"/>
          </a:solidFill>
          <a:latin typeface="+mn-lt"/>
          <a:ea typeface="+mn-ea"/>
          <a:cs typeface="+mn-cs"/>
        </a:defRPr>
      </a:lvl7pPr>
      <a:lvl8pPr marL="4667143" algn="l" defTabSz="1333470" rtl="0" eaLnBrk="1" latinLnBrk="0" hangingPunct="1">
        <a:defRPr sz="2600" kern="1200">
          <a:solidFill>
            <a:schemeClr val="tx1"/>
          </a:solidFill>
          <a:latin typeface="+mn-lt"/>
          <a:ea typeface="+mn-ea"/>
          <a:cs typeface="+mn-cs"/>
        </a:defRPr>
      </a:lvl8pPr>
      <a:lvl9pPr marL="5333878" algn="l" defTabSz="133347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0"/>
            <a:ext cx="47548800" cy="4800600"/>
          </a:xfrm>
          <a:prstGeom prst="rect">
            <a:avLst/>
          </a:prstGeom>
          <a:solidFill>
            <a:schemeClr val="accent1"/>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181251" name="Rectangle 3"/>
          <p:cNvSpPr>
            <a:spLocks noChangeArrowheads="1"/>
          </p:cNvSpPr>
          <p:nvPr userDrawn="1"/>
        </p:nvSpPr>
        <p:spPr bwMode="auto">
          <a:xfrm>
            <a:off x="750888" y="5638800"/>
            <a:ext cx="45897800" cy="26565225"/>
          </a:xfrm>
          <a:prstGeom prst="rect">
            <a:avLst/>
          </a:prstGeom>
          <a:solidFill>
            <a:schemeClr val="accent1"/>
          </a:solidFill>
          <a:ln w="9525">
            <a:solidFill>
              <a:schemeClr val="tx1"/>
            </a:solidFill>
            <a:miter lim="800000"/>
            <a:headEnd/>
            <a:tailEnd/>
          </a:ln>
        </p:spPr>
        <p:txBody>
          <a:bodyPr wrap="none" lIns="167631" tIns="83815" rIns="167631" bIns="83815" anchor="ctr"/>
          <a:lstStyle/>
          <a:p>
            <a:pPr defTabSz="1149350"/>
            <a:endParaRPr lang="en-US" sz="3100"/>
          </a:p>
        </p:txBody>
      </p:sp>
      <p:sp>
        <p:nvSpPr>
          <p:cNvPr id="181252" name="Rectangle 4"/>
          <p:cNvSpPr>
            <a:spLocks noChangeArrowheads="1"/>
          </p:cNvSpPr>
          <p:nvPr userDrawn="1"/>
        </p:nvSpPr>
        <p:spPr bwMode="auto">
          <a:xfrm>
            <a:off x="0" y="4800600"/>
            <a:ext cx="47548800" cy="130175"/>
          </a:xfrm>
          <a:prstGeom prst="rect">
            <a:avLst/>
          </a:prstGeom>
          <a:solidFill>
            <a:srgbClr val="660000"/>
          </a:solidFill>
          <a:ln w="9525">
            <a:noFill/>
            <a:miter lim="800000"/>
            <a:headEnd/>
            <a:tailEnd/>
          </a:ln>
        </p:spPr>
        <p:txBody>
          <a:bodyPr wrap="none" lIns="167631" tIns="83815" rIns="167631" bIns="83815" anchor="ctr"/>
          <a:lstStyle/>
          <a:p>
            <a:pPr defTabSz="1149350"/>
            <a:endParaRPr lang="en-US" sz="3100"/>
          </a:p>
        </p:txBody>
      </p:sp>
      <p:sp>
        <p:nvSpPr>
          <p:cNvPr id="181253" name="Text Box 5"/>
          <p:cNvSpPr txBox="1">
            <a:spLocks noChangeArrowheads="1"/>
          </p:cNvSpPr>
          <p:nvPr userDrawn="1"/>
        </p:nvSpPr>
        <p:spPr bwMode="auto">
          <a:xfrm>
            <a:off x="660400" y="32445325"/>
            <a:ext cx="2724150" cy="354013"/>
          </a:xfrm>
          <a:prstGeom prst="rect">
            <a:avLst/>
          </a:prstGeom>
          <a:noFill/>
          <a:ln w="9525">
            <a:noFill/>
            <a:miter lim="800000"/>
            <a:headEnd/>
            <a:tailEnd/>
          </a:ln>
        </p:spPr>
        <p:txBody>
          <a:bodyPr lIns="95602" tIns="47792" rIns="95602" bIns="47792">
            <a:spAutoFit/>
          </a:bodyPr>
          <a:lstStyle/>
          <a:p>
            <a:pPr defTabSz="955675" eaLnBrk="0" hangingPunct="0">
              <a:lnSpc>
                <a:spcPct val="65000"/>
              </a:lnSpc>
              <a:spcBef>
                <a:spcPct val="50000"/>
              </a:spcBef>
            </a:pPr>
            <a:r>
              <a:rPr lang="en-US" sz="500" b="1">
                <a:solidFill>
                  <a:schemeClr val="bg2"/>
                </a:solidFill>
                <a:latin typeface="Arial" charset="0"/>
              </a:rPr>
              <a:t>POSTER TEMPLATE BY:</a:t>
            </a:r>
          </a:p>
          <a:p>
            <a:pPr defTabSz="955675" eaLnBrk="0" hangingPunct="0">
              <a:lnSpc>
                <a:spcPct val="65000"/>
              </a:lnSpc>
              <a:spcBef>
                <a:spcPct val="50000"/>
              </a:spcBef>
            </a:pPr>
            <a:r>
              <a:rPr lang="en-US" sz="1100" b="1">
                <a:solidFill>
                  <a:schemeClr val="bg2"/>
                </a:solidFill>
                <a:latin typeface="Arial" charset="0"/>
              </a:rPr>
              <a:t>www.PosterPresentations.com</a:t>
            </a:r>
          </a:p>
        </p:txBody>
      </p:sp>
      <p:sp>
        <p:nvSpPr>
          <p:cNvPr id="25606" name="Rectangle 6"/>
          <p:cNvSpPr>
            <a:spLocks noGrp="1" noChangeArrowheads="1"/>
          </p:cNvSpPr>
          <p:nvPr>
            <p:ph type="title"/>
          </p:nvPr>
        </p:nvSpPr>
        <p:spPr bwMode="auto">
          <a:xfrm>
            <a:off x="1039813" y="1273175"/>
            <a:ext cx="45419962" cy="2203450"/>
          </a:xfrm>
          <a:prstGeom prst="rect">
            <a:avLst/>
          </a:prstGeom>
          <a:noFill/>
          <a:ln w="9525">
            <a:noFill/>
            <a:miter lim="800000"/>
            <a:headEnd/>
            <a:tailEnd/>
          </a:ln>
        </p:spPr>
        <p:txBody>
          <a:bodyPr vert="horz" wrap="square" lIns="95602" tIns="47792" rIns="95602" bIns="47792" numCol="1" anchor="ctr" anchorCtr="0" compatLnSpc="1">
            <a:prstTxWarp prst="textNoShape">
              <a:avLst/>
            </a:prstTxWarp>
          </a:bodyPr>
          <a:lstStyle/>
          <a:p>
            <a:pPr lvl="0"/>
            <a:r>
              <a:rPr lang="en-US" smtClean="0"/>
              <a:t>Click to edit Master title style</a:t>
            </a:r>
          </a:p>
        </p:txBody>
      </p:sp>
      <p:sp>
        <p:nvSpPr>
          <p:cNvPr id="25607" name="Rectangle 7"/>
          <p:cNvSpPr>
            <a:spLocks noGrp="1" noChangeArrowheads="1"/>
          </p:cNvSpPr>
          <p:nvPr>
            <p:ph type="body" idx="1"/>
          </p:nvPr>
        </p:nvSpPr>
        <p:spPr bwMode="auto">
          <a:xfrm>
            <a:off x="750888" y="5638800"/>
            <a:ext cx="45708887" cy="26565225"/>
          </a:xfrm>
          <a:prstGeom prst="rect">
            <a:avLst/>
          </a:prstGeom>
          <a:noFill/>
          <a:ln w="9525">
            <a:noFill/>
            <a:miter lim="800000"/>
            <a:headEnd/>
            <a:tailEnd/>
          </a:ln>
        </p:spPr>
        <p:txBody>
          <a:bodyPr vert="horz" wrap="square" lIns="478091" tIns="478091" rIns="478091" bIns="478091"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userDrawn="1"/>
        </p:nvSpPr>
        <p:spPr bwMode="auto">
          <a:xfrm>
            <a:off x="0" y="0"/>
            <a:ext cx="47548800" cy="32918400"/>
          </a:xfrm>
          <a:prstGeom prst="rect">
            <a:avLst/>
          </a:prstGeom>
          <a:noFill/>
          <a:ln w="3175">
            <a:solidFill>
              <a:schemeClr val="tx2"/>
            </a:solidFill>
            <a:miter lim="800000"/>
            <a:headEnd/>
            <a:tailEnd/>
          </a:ln>
        </p:spPr>
        <p:txBody>
          <a:bodyPr wrap="none" lIns="167631" tIns="83815" rIns="167631" bIns="83815" anchor="ctr"/>
          <a:lstStyle/>
          <a:p>
            <a:pPr defTabSz="1149350"/>
            <a:endParaRPr lang="en-US" sz="310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defTabSz="955675" rtl="0" eaLnBrk="0" fontAlgn="base" hangingPunct="0">
        <a:spcBef>
          <a:spcPct val="0"/>
        </a:spcBef>
        <a:spcAft>
          <a:spcPct val="0"/>
        </a:spcAft>
        <a:defRPr sz="8900">
          <a:solidFill>
            <a:schemeClr val="tx2"/>
          </a:solidFill>
          <a:latin typeface="+mj-lt"/>
          <a:ea typeface="+mj-ea"/>
          <a:cs typeface="+mj-cs"/>
        </a:defRPr>
      </a:lvl1pPr>
      <a:lvl2pPr algn="ctr" defTabSz="955675" rtl="0" eaLnBrk="0" fontAlgn="base" hangingPunct="0">
        <a:spcBef>
          <a:spcPct val="0"/>
        </a:spcBef>
        <a:spcAft>
          <a:spcPct val="0"/>
        </a:spcAft>
        <a:defRPr sz="8900">
          <a:solidFill>
            <a:schemeClr val="tx2"/>
          </a:solidFill>
          <a:latin typeface="Arial Black" pitchFamily="34" charset="0"/>
        </a:defRPr>
      </a:lvl2pPr>
      <a:lvl3pPr algn="ctr" defTabSz="955675" rtl="0" eaLnBrk="0" fontAlgn="base" hangingPunct="0">
        <a:spcBef>
          <a:spcPct val="0"/>
        </a:spcBef>
        <a:spcAft>
          <a:spcPct val="0"/>
        </a:spcAft>
        <a:defRPr sz="8900">
          <a:solidFill>
            <a:schemeClr val="tx2"/>
          </a:solidFill>
          <a:latin typeface="Arial Black" pitchFamily="34" charset="0"/>
        </a:defRPr>
      </a:lvl3pPr>
      <a:lvl4pPr algn="ctr" defTabSz="955675" rtl="0" eaLnBrk="0" fontAlgn="base" hangingPunct="0">
        <a:spcBef>
          <a:spcPct val="0"/>
        </a:spcBef>
        <a:spcAft>
          <a:spcPct val="0"/>
        </a:spcAft>
        <a:defRPr sz="8900">
          <a:solidFill>
            <a:schemeClr val="tx2"/>
          </a:solidFill>
          <a:latin typeface="Arial Black" pitchFamily="34" charset="0"/>
        </a:defRPr>
      </a:lvl4pPr>
      <a:lvl5pPr algn="ctr" defTabSz="955675" rtl="0" eaLnBrk="0" fontAlgn="base" hangingPunct="0">
        <a:spcBef>
          <a:spcPct val="0"/>
        </a:spcBef>
        <a:spcAft>
          <a:spcPct val="0"/>
        </a:spcAft>
        <a:defRPr sz="8900">
          <a:solidFill>
            <a:schemeClr val="tx2"/>
          </a:solidFill>
          <a:latin typeface="Arial Black" pitchFamily="34" charset="0"/>
        </a:defRPr>
      </a:lvl5pPr>
      <a:lvl6pPr marL="666735" algn="ctr" defTabSz="761653" rtl="0" fontAlgn="base">
        <a:spcBef>
          <a:spcPct val="0"/>
        </a:spcBef>
        <a:spcAft>
          <a:spcPct val="0"/>
        </a:spcAft>
        <a:defRPr sz="7100">
          <a:solidFill>
            <a:schemeClr val="tx2"/>
          </a:solidFill>
          <a:latin typeface="Arial Black" pitchFamily="34" charset="0"/>
        </a:defRPr>
      </a:lvl6pPr>
      <a:lvl7pPr marL="1333470" algn="ctr" defTabSz="761653" rtl="0" fontAlgn="base">
        <a:spcBef>
          <a:spcPct val="0"/>
        </a:spcBef>
        <a:spcAft>
          <a:spcPct val="0"/>
        </a:spcAft>
        <a:defRPr sz="7100">
          <a:solidFill>
            <a:schemeClr val="tx2"/>
          </a:solidFill>
          <a:latin typeface="Arial Black" pitchFamily="34" charset="0"/>
        </a:defRPr>
      </a:lvl7pPr>
      <a:lvl8pPr marL="2000204" algn="ctr" defTabSz="761653" rtl="0" fontAlgn="base">
        <a:spcBef>
          <a:spcPct val="0"/>
        </a:spcBef>
        <a:spcAft>
          <a:spcPct val="0"/>
        </a:spcAft>
        <a:defRPr sz="7100">
          <a:solidFill>
            <a:schemeClr val="tx2"/>
          </a:solidFill>
          <a:latin typeface="Arial Black" pitchFamily="34" charset="0"/>
        </a:defRPr>
      </a:lvl8pPr>
      <a:lvl9pPr marL="2666939" algn="ctr" defTabSz="761653" rtl="0" fontAlgn="base">
        <a:spcBef>
          <a:spcPct val="0"/>
        </a:spcBef>
        <a:spcAft>
          <a:spcPct val="0"/>
        </a:spcAft>
        <a:defRPr sz="7100">
          <a:solidFill>
            <a:schemeClr val="tx2"/>
          </a:solidFill>
          <a:latin typeface="Arial Black" pitchFamily="34" charset="0"/>
        </a:defRPr>
      </a:lvl9pPr>
    </p:titleStyle>
    <p:bodyStyle>
      <a:lvl1pPr marL="357188" indent="-357188" algn="l" defTabSz="955675" rtl="0" eaLnBrk="0" fontAlgn="base" hangingPunct="0">
        <a:spcBef>
          <a:spcPct val="20000"/>
        </a:spcBef>
        <a:spcAft>
          <a:spcPct val="0"/>
        </a:spcAft>
        <a:buChar char="•"/>
        <a:defRPr sz="3100">
          <a:solidFill>
            <a:schemeClr val="tx1"/>
          </a:solidFill>
          <a:latin typeface="+mn-lt"/>
          <a:ea typeface="+mn-ea"/>
          <a:cs typeface="+mn-cs"/>
        </a:defRPr>
      </a:lvl1pPr>
      <a:lvl2pPr marL="771525" indent="-292100" algn="l" defTabSz="955675" rtl="0" eaLnBrk="0" fontAlgn="base" hangingPunct="0">
        <a:spcBef>
          <a:spcPct val="20000"/>
        </a:spcBef>
        <a:spcAft>
          <a:spcPct val="0"/>
        </a:spcAft>
        <a:buChar char="–"/>
        <a:defRPr sz="3100">
          <a:solidFill>
            <a:schemeClr val="tx1"/>
          </a:solidFill>
          <a:latin typeface="+mn-lt"/>
        </a:defRPr>
      </a:lvl2pPr>
      <a:lvl3pPr marL="1195388" indent="-238125" algn="l" defTabSz="955675" rtl="0" eaLnBrk="0" fontAlgn="base" hangingPunct="0">
        <a:spcBef>
          <a:spcPct val="20000"/>
        </a:spcBef>
        <a:spcAft>
          <a:spcPct val="0"/>
        </a:spcAft>
        <a:buChar char="•"/>
        <a:defRPr sz="2500">
          <a:solidFill>
            <a:schemeClr val="tx1"/>
          </a:solidFill>
          <a:latin typeface="+mn-lt"/>
        </a:defRPr>
      </a:lvl3pPr>
      <a:lvl4pPr marL="1674813" indent="-238125" algn="l" defTabSz="955675" rtl="0" eaLnBrk="0" fontAlgn="base" hangingPunct="0">
        <a:spcBef>
          <a:spcPct val="20000"/>
        </a:spcBef>
        <a:spcAft>
          <a:spcPct val="0"/>
        </a:spcAft>
        <a:buChar char="–"/>
        <a:defRPr sz="2000">
          <a:solidFill>
            <a:schemeClr val="tx1"/>
          </a:solidFill>
          <a:latin typeface="+mn-lt"/>
        </a:defRPr>
      </a:lvl4pPr>
      <a:lvl5pPr marL="2155825" indent="-241300" algn="l" defTabSz="955675" rtl="0" eaLnBrk="0" fontAlgn="base" hangingPunct="0">
        <a:spcBef>
          <a:spcPct val="20000"/>
        </a:spcBef>
        <a:spcAft>
          <a:spcPct val="0"/>
        </a:spcAft>
        <a:buChar char="»"/>
        <a:defRPr sz="2000">
          <a:solidFill>
            <a:schemeClr val="tx1"/>
          </a:solidFill>
          <a:latin typeface="+mn-lt"/>
        </a:defRPr>
      </a:lvl5pPr>
      <a:lvl6pPr marL="2382188" indent="-192150" algn="l" defTabSz="761653" rtl="0" fontAlgn="base">
        <a:spcBef>
          <a:spcPct val="20000"/>
        </a:spcBef>
        <a:spcAft>
          <a:spcPct val="0"/>
        </a:spcAft>
        <a:buChar char="»"/>
        <a:defRPr sz="1600">
          <a:solidFill>
            <a:schemeClr val="tx1"/>
          </a:solidFill>
          <a:latin typeface="+mn-lt"/>
        </a:defRPr>
      </a:lvl6pPr>
      <a:lvl7pPr marL="3048923" indent="-192150" algn="l" defTabSz="761653" rtl="0" fontAlgn="base">
        <a:spcBef>
          <a:spcPct val="20000"/>
        </a:spcBef>
        <a:spcAft>
          <a:spcPct val="0"/>
        </a:spcAft>
        <a:buChar char="»"/>
        <a:defRPr sz="1600">
          <a:solidFill>
            <a:schemeClr val="tx1"/>
          </a:solidFill>
          <a:latin typeface="+mn-lt"/>
        </a:defRPr>
      </a:lvl7pPr>
      <a:lvl8pPr marL="3715658" indent="-192150" algn="l" defTabSz="761653" rtl="0" fontAlgn="base">
        <a:spcBef>
          <a:spcPct val="20000"/>
        </a:spcBef>
        <a:spcAft>
          <a:spcPct val="0"/>
        </a:spcAft>
        <a:buChar char="»"/>
        <a:defRPr sz="1600">
          <a:solidFill>
            <a:schemeClr val="tx1"/>
          </a:solidFill>
          <a:latin typeface="+mn-lt"/>
        </a:defRPr>
      </a:lvl8pPr>
      <a:lvl9pPr marL="4382393" indent="-192150" algn="l" defTabSz="761653" rtl="0" fontAlgn="base">
        <a:spcBef>
          <a:spcPct val="20000"/>
        </a:spcBef>
        <a:spcAft>
          <a:spcPct val="0"/>
        </a:spcAft>
        <a:buChar char="»"/>
        <a:defRPr sz="1600">
          <a:solidFill>
            <a:schemeClr val="tx1"/>
          </a:solidFill>
          <a:latin typeface="+mn-lt"/>
        </a:defRPr>
      </a:lvl9pPr>
    </p:bodyStyle>
    <p:otherStyle>
      <a:defPPr>
        <a:defRPr lang="en-US"/>
      </a:defPPr>
      <a:lvl1pPr marL="0" algn="l" defTabSz="1333470" rtl="0" eaLnBrk="1" latinLnBrk="0" hangingPunct="1">
        <a:defRPr sz="2600" kern="1200">
          <a:solidFill>
            <a:schemeClr val="tx1"/>
          </a:solidFill>
          <a:latin typeface="+mn-lt"/>
          <a:ea typeface="+mn-ea"/>
          <a:cs typeface="+mn-cs"/>
        </a:defRPr>
      </a:lvl1pPr>
      <a:lvl2pPr marL="666735" algn="l" defTabSz="1333470" rtl="0" eaLnBrk="1" latinLnBrk="0" hangingPunct="1">
        <a:defRPr sz="2600" kern="1200">
          <a:solidFill>
            <a:schemeClr val="tx1"/>
          </a:solidFill>
          <a:latin typeface="+mn-lt"/>
          <a:ea typeface="+mn-ea"/>
          <a:cs typeface="+mn-cs"/>
        </a:defRPr>
      </a:lvl2pPr>
      <a:lvl3pPr marL="1333470" algn="l" defTabSz="1333470" rtl="0" eaLnBrk="1" latinLnBrk="0" hangingPunct="1">
        <a:defRPr sz="2600" kern="1200">
          <a:solidFill>
            <a:schemeClr val="tx1"/>
          </a:solidFill>
          <a:latin typeface="+mn-lt"/>
          <a:ea typeface="+mn-ea"/>
          <a:cs typeface="+mn-cs"/>
        </a:defRPr>
      </a:lvl3pPr>
      <a:lvl4pPr marL="2000204" algn="l" defTabSz="1333470" rtl="0" eaLnBrk="1" latinLnBrk="0" hangingPunct="1">
        <a:defRPr sz="2600" kern="1200">
          <a:solidFill>
            <a:schemeClr val="tx1"/>
          </a:solidFill>
          <a:latin typeface="+mn-lt"/>
          <a:ea typeface="+mn-ea"/>
          <a:cs typeface="+mn-cs"/>
        </a:defRPr>
      </a:lvl4pPr>
      <a:lvl5pPr marL="2666939" algn="l" defTabSz="1333470" rtl="0" eaLnBrk="1" latinLnBrk="0" hangingPunct="1">
        <a:defRPr sz="2600" kern="1200">
          <a:solidFill>
            <a:schemeClr val="tx1"/>
          </a:solidFill>
          <a:latin typeface="+mn-lt"/>
          <a:ea typeface="+mn-ea"/>
          <a:cs typeface="+mn-cs"/>
        </a:defRPr>
      </a:lvl5pPr>
      <a:lvl6pPr marL="3333674" algn="l" defTabSz="1333470" rtl="0" eaLnBrk="1" latinLnBrk="0" hangingPunct="1">
        <a:defRPr sz="2600" kern="1200">
          <a:solidFill>
            <a:schemeClr val="tx1"/>
          </a:solidFill>
          <a:latin typeface="+mn-lt"/>
          <a:ea typeface="+mn-ea"/>
          <a:cs typeface="+mn-cs"/>
        </a:defRPr>
      </a:lvl6pPr>
      <a:lvl7pPr marL="4000409" algn="l" defTabSz="1333470" rtl="0" eaLnBrk="1" latinLnBrk="0" hangingPunct="1">
        <a:defRPr sz="2600" kern="1200">
          <a:solidFill>
            <a:schemeClr val="tx1"/>
          </a:solidFill>
          <a:latin typeface="+mn-lt"/>
          <a:ea typeface="+mn-ea"/>
          <a:cs typeface="+mn-cs"/>
        </a:defRPr>
      </a:lvl7pPr>
      <a:lvl8pPr marL="4667143" algn="l" defTabSz="1333470" rtl="0" eaLnBrk="1" latinLnBrk="0" hangingPunct="1">
        <a:defRPr sz="2600" kern="1200">
          <a:solidFill>
            <a:schemeClr val="tx1"/>
          </a:solidFill>
          <a:latin typeface="+mn-lt"/>
          <a:ea typeface="+mn-ea"/>
          <a:cs typeface="+mn-cs"/>
        </a:defRPr>
      </a:lvl8pPr>
      <a:lvl9pPr marL="5333878" algn="l" defTabSz="133347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jpeg"/><Relationship Id="rId21" Type="http://schemas.openxmlformats.org/officeDocument/2006/relationships/image" Target="../media/image17.png"/><Relationship Id="rId7" Type="http://schemas.openxmlformats.org/officeDocument/2006/relationships/image" Target="../media/image3.jpe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hyperlink" Target="http://www.gluex.org/" TargetMode="External"/><Relationship Id="rId11" Type="http://schemas.openxmlformats.org/officeDocument/2006/relationships/image" Target="../media/image7.png"/><Relationship Id="rId5" Type="http://schemas.openxmlformats.org/officeDocument/2006/relationships/hyperlink" Target="about:blank" TargetMode="Externa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5.wmf"/><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ChangeArrowheads="1"/>
          </p:cNvSpPr>
          <p:nvPr/>
        </p:nvSpPr>
        <p:spPr bwMode="auto">
          <a:xfrm>
            <a:off x="8312150" y="266700"/>
            <a:ext cx="30980063" cy="4516438"/>
          </a:xfrm>
          <a:prstGeom prst="rect">
            <a:avLst/>
          </a:prstGeom>
          <a:noFill/>
          <a:ln w="9525">
            <a:noFill/>
            <a:miter lim="800000"/>
            <a:headEnd/>
            <a:tailEnd/>
          </a:ln>
        </p:spPr>
        <p:txBody>
          <a:bodyPr lIns="95577" tIns="47781" rIns="95577" bIns="47781">
            <a:spAutoFit/>
          </a:bodyPr>
          <a:lstStyle/>
          <a:p>
            <a:pPr algn="ctr" defTabSz="955675">
              <a:spcBef>
                <a:spcPct val="50000"/>
              </a:spcBef>
            </a:pPr>
            <a:r>
              <a:rPr lang="en-US" sz="8800">
                <a:latin typeface="Arial Black" pitchFamily="34" charset="0"/>
              </a:rPr>
              <a:t>CHESS Rocking Curve Measurements of Diamond Radiators for the GlueX Experiment</a:t>
            </a:r>
          </a:p>
          <a:p>
            <a:pPr algn="ctr" defTabSz="955675">
              <a:spcBef>
                <a:spcPct val="50000"/>
              </a:spcBef>
            </a:pPr>
            <a:r>
              <a:rPr lang="en-US" sz="5200" b="1">
                <a:latin typeface="Arial" charset="0"/>
              </a:rPr>
              <a:t>Brendan Pratt</a:t>
            </a:r>
            <a:r>
              <a:rPr lang="en-US" sz="5200" baseline="50000">
                <a:latin typeface="Arial" charset="0"/>
              </a:rPr>
              <a:t>a</a:t>
            </a:r>
            <a:r>
              <a:rPr lang="en-US" sz="5200">
                <a:latin typeface="Arial" charset="0"/>
              </a:rPr>
              <a:t>, Alex Barnes</a:t>
            </a:r>
            <a:r>
              <a:rPr lang="en-US" sz="5200" baseline="50000">
                <a:latin typeface="Arial" charset="0"/>
              </a:rPr>
              <a:t>a</a:t>
            </a:r>
            <a:r>
              <a:rPr lang="en-US" sz="5200">
                <a:latin typeface="Arial" charset="0"/>
              </a:rPr>
              <a:t>, Fridah Mokaya</a:t>
            </a:r>
            <a:r>
              <a:rPr lang="en-US" sz="5200" baseline="50000">
                <a:latin typeface="Arial" charset="0"/>
              </a:rPr>
              <a:t>a</a:t>
            </a:r>
            <a:r>
              <a:rPr lang="en-US" sz="5200">
                <a:latin typeface="Arial" charset="0"/>
              </a:rPr>
              <a:t>, Ken Finkelstein</a:t>
            </a:r>
            <a:r>
              <a:rPr lang="en-US" sz="5200" baseline="50000">
                <a:latin typeface="Arial" charset="0"/>
              </a:rPr>
              <a:t>b</a:t>
            </a:r>
            <a:r>
              <a:rPr lang="en-US" sz="5200">
                <a:latin typeface="Arial" charset="0"/>
              </a:rPr>
              <a:t>, Richard Jones</a:t>
            </a:r>
            <a:r>
              <a:rPr lang="en-US" sz="5200" baseline="50000">
                <a:latin typeface="Arial" charset="0"/>
              </a:rPr>
              <a:t>a</a:t>
            </a:r>
            <a:r>
              <a:rPr lang="en-US" sz="4900" b="1">
                <a:latin typeface="Arial" charset="0"/>
              </a:rPr>
              <a:t/>
            </a:r>
            <a:br>
              <a:rPr lang="en-US" sz="4900" b="1">
                <a:latin typeface="Arial" charset="0"/>
              </a:rPr>
            </a:br>
            <a:r>
              <a:rPr lang="en-US" sz="4900" baseline="50000">
                <a:latin typeface="Arial" charset="0"/>
              </a:rPr>
              <a:t>a</a:t>
            </a:r>
            <a:r>
              <a:rPr lang="en-US" sz="3600" b="1">
                <a:latin typeface="Arial" charset="0"/>
              </a:rPr>
              <a:t>University of Connecticut, </a:t>
            </a:r>
            <a:r>
              <a:rPr lang="en-US" sz="3600" b="1" baseline="50000">
                <a:latin typeface="Arial" charset="0"/>
              </a:rPr>
              <a:t>b</a:t>
            </a:r>
            <a:r>
              <a:rPr lang="en-US" sz="3600" b="1">
                <a:latin typeface="Arial" charset="0"/>
              </a:rPr>
              <a:t>Cornell High Energy Synchrotron Laboratory</a:t>
            </a:r>
          </a:p>
        </p:txBody>
      </p:sp>
      <p:sp>
        <p:nvSpPr>
          <p:cNvPr id="38914" name="Text Box 349"/>
          <p:cNvSpPr txBox="1">
            <a:spLocks noChangeArrowheads="1"/>
          </p:cNvSpPr>
          <p:nvPr/>
        </p:nvSpPr>
        <p:spPr bwMode="auto">
          <a:xfrm>
            <a:off x="750888" y="5638800"/>
            <a:ext cx="10806112" cy="912813"/>
          </a:xfrm>
          <a:prstGeom prst="rect">
            <a:avLst/>
          </a:prstGeom>
          <a:solidFill>
            <a:schemeClr val="accent2"/>
          </a:solidFill>
          <a:ln w="9525">
            <a:noFill/>
            <a:miter lim="800000"/>
            <a:headEnd/>
            <a:tailEnd/>
          </a:ln>
        </p:spPr>
        <p:txBody>
          <a:bodyPr lIns="119495" tIns="59736" rIns="119495" bIns="59736">
            <a:spAutoFit/>
          </a:bodyPr>
          <a:lstStyle/>
          <a:p>
            <a:pPr algn="ctr" defTabSz="1195388" eaLnBrk="0" hangingPunct="0">
              <a:spcBef>
                <a:spcPct val="50000"/>
              </a:spcBef>
            </a:pPr>
            <a:r>
              <a:rPr lang="en-US" sz="5200" b="1">
                <a:solidFill>
                  <a:srgbClr val="F8F8F8"/>
                </a:solidFill>
              </a:rPr>
              <a:t>Abstract</a:t>
            </a:r>
          </a:p>
        </p:txBody>
      </p:sp>
      <p:sp>
        <p:nvSpPr>
          <p:cNvPr id="38915" name="Text Box 350"/>
          <p:cNvSpPr txBox="1">
            <a:spLocks noChangeArrowheads="1"/>
          </p:cNvSpPr>
          <p:nvPr/>
        </p:nvSpPr>
        <p:spPr bwMode="auto">
          <a:xfrm>
            <a:off x="12449175" y="5634038"/>
            <a:ext cx="22502813" cy="912812"/>
          </a:xfrm>
          <a:prstGeom prst="rect">
            <a:avLst/>
          </a:prstGeom>
          <a:solidFill>
            <a:schemeClr val="accent2"/>
          </a:solidFill>
          <a:ln w="9525">
            <a:noFill/>
            <a:miter lim="800000"/>
            <a:headEnd/>
            <a:tailEnd/>
          </a:ln>
        </p:spPr>
        <p:txBody>
          <a:bodyPr lIns="119495" tIns="59736" rIns="119495" bIns="59736">
            <a:spAutoFit/>
          </a:bodyPr>
          <a:lstStyle/>
          <a:p>
            <a:pPr algn="ctr" defTabSz="1195388" eaLnBrk="0" hangingPunct="0">
              <a:spcBef>
                <a:spcPct val="50000"/>
              </a:spcBef>
            </a:pPr>
            <a:r>
              <a:rPr lang="en-US" sz="5200" b="1">
                <a:solidFill>
                  <a:srgbClr val="F8F8F8"/>
                </a:solidFill>
              </a:rPr>
              <a:t>CHESS X-Ray Rocking Curves of  Sinmat Vapor Pressure Ion Etched Diamonds</a:t>
            </a:r>
          </a:p>
        </p:txBody>
      </p:sp>
      <p:sp>
        <p:nvSpPr>
          <p:cNvPr id="38916" name="Text Box 356"/>
          <p:cNvSpPr txBox="1">
            <a:spLocks noChangeArrowheads="1"/>
          </p:cNvSpPr>
          <p:nvPr/>
        </p:nvSpPr>
        <p:spPr bwMode="auto">
          <a:xfrm>
            <a:off x="35834638" y="29216350"/>
            <a:ext cx="10814050" cy="654050"/>
          </a:xfrm>
          <a:prstGeom prst="rect">
            <a:avLst/>
          </a:prstGeom>
          <a:solidFill>
            <a:schemeClr val="accent2"/>
          </a:solidFill>
          <a:ln w="9525">
            <a:noFill/>
            <a:miter lim="800000"/>
            <a:headEnd/>
            <a:tailEnd/>
          </a:ln>
        </p:spPr>
        <p:txBody>
          <a:bodyPr lIns="119495" tIns="59736" rIns="119495" bIns="59736">
            <a:spAutoFit/>
          </a:bodyPr>
          <a:lstStyle/>
          <a:p>
            <a:pPr algn="ctr" defTabSz="1195388" eaLnBrk="0" hangingPunct="0">
              <a:spcBef>
                <a:spcPct val="50000"/>
              </a:spcBef>
            </a:pPr>
            <a:r>
              <a:rPr lang="en-US" sz="3500" b="1">
                <a:solidFill>
                  <a:srgbClr val="F8F8F8"/>
                </a:solidFill>
              </a:rPr>
              <a:t>Citations</a:t>
            </a:r>
          </a:p>
        </p:txBody>
      </p:sp>
      <p:sp>
        <p:nvSpPr>
          <p:cNvPr id="38917" name="Text Box 360"/>
          <p:cNvSpPr txBox="1">
            <a:spLocks noChangeArrowheads="1"/>
          </p:cNvSpPr>
          <p:nvPr/>
        </p:nvSpPr>
        <p:spPr bwMode="auto">
          <a:xfrm>
            <a:off x="750888" y="18378488"/>
            <a:ext cx="10806112" cy="912812"/>
          </a:xfrm>
          <a:prstGeom prst="rect">
            <a:avLst/>
          </a:prstGeom>
          <a:solidFill>
            <a:schemeClr val="accent2"/>
          </a:solidFill>
          <a:ln w="9525">
            <a:noFill/>
            <a:miter lim="800000"/>
            <a:headEnd/>
            <a:tailEnd/>
          </a:ln>
        </p:spPr>
        <p:txBody>
          <a:bodyPr lIns="119495" tIns="59736" rIns="119495" bIns="59736">
            <a:spAutoFit/>
          </a:bodyPr>
          <a:lstStyle/>
          <a:p>
            <a:pPr algn="ctr" defTabSz="1195388" eaLnBrk="0" hangingPunct="0">
              <a:spcBef>
                <a:spcPct val="50000"/>
              </a:spcBef>
            </a:pPr>
            <a:r>
              <a:rPr lang="en-US" sz="5200" b="1">
                <a:solidFill>
                  <a:srgbClr val="F8F8F8"/>
                </a:solidFill>
              </a:rPr>
              <a:t>The Ablation Process</a:t>
            </a:r>
          </a:p>
        </p:txBody>
      </p:sp>
      <p:pic>
        <p:nvPicPr>
          <p:cNvPr id="38918" name="Picture 112" descr="Seal.jpg"/>
          <p:cNvPicPr>
            <a:picLocks noChangeAspect="1"/>
          </p:cNvPicPr>
          <p:nvPr/>
        </p:nvPicPr>
        <p:blipFill>
          <a:blip r:embed="rId3"/>
          <a:srcRect/>
          <a:stretch>
            <a:fillRect/>
          </a:stretch>
        </p:blipFill>
        <p:spPr bwMode="auto">
          <a:xfrm>
            <a:off x="558800" y="965200"/>
            <a:ext cx="7726363" cy="2239963"/>
          </a:xfrm>
          <a:prstGeom prst="rect">
            <a:avLst/>
          </a:prstGeom>
          <a:noFill/>
          <a:ln w="9525">
            <a:noFill/>
            <a:miter lim="800000"/>
            <a:headEnd/>
            <a:tailEnd/>
          </a:ln>
        </p:spPr>
      </p:pic>
      <p:pic>
        <p:nvPicPr>
          <p:cNvPr id="38919" name="Picture 113" descr="Seal.jpg"/>
          <p:cNvPicPr>
            <a:picLocks noChangeAspect="1"/>
          </p:cNvPicPr>
          <p:nvPr/>
        </p:nvPicPr>
        <p:blipFill>
          <a:blip r:embed="rId4"/>
          <a:srcRect/>
          <a:stretch>
            <a:fillRect/>
          </a:stretch>
        </p:blipFill>
        <p:spPr bwMode="auto">
          <a:xfrm>
            <a:off x="39292213" y="965200"/>
            <a:ext cx="7726362" cy="2197100"/>
          </a:xfrm>
          <a:prstGeom prst="rect">
            <a:avLst/>
          </a:prstGeom>
          <a:noFill/>
          <a:ln w="9525">
            <a:noFill/>
            <a:miter lim="800000"/>
            <a:headEnd/>
            <a:tailEnd/>
          </a:ln>
        </p:spPr>
      </p:pic>
      <p:sp>
        <p:nvSpPr>
          <p:cNvPr id="38920" name="TextBox 139"/>
          <p:cNvSpPr txBox="1">
            <a:spLocks noChangeArrowheads="1"/>
          </p:cNvSpPr>
          <p:nvPr/>
        </p:nvSpPr>
        <p:spPr bwMode="auto">
          <a:xfrm>
            <a:off x="36269613" y="29927550"/>
            <a:ext cx="10139362" cy="2073275"/>
          </a:xfrm>
          <a:prstGeom prst="rect">
            <a:avLst/>
          </a:prstGeom>
          <a:noFill/>
          <a:ln w="9525">
            <a:noFill/>
            <a:miter lim="800000"/>
            <a:headEnd/>
            <a:tailEnd/>
          </a:ln>
        </p:spPr>
        <p:txBody>
          <a:bodyPr lIns="167631" tIns="83815" rIns="167631" bIns="83815">
            <a:spAutoFit/>
          </a:bodyPr>
          <a:lstStyle/>
          <a:p>
            <a:pPr marL="358775" indent="-358775" defTabSz="1149350">
              <a:buFontTx/>
              <a:buAutoNum type="arabicPeriod"/>
            </a:pPr>
            <a:r>
              <a:rPr lang="en-US"/>
              <a:t>The GlueX Experiment, </a:t>
            </a:r>
            <a:r>
              <a:rPr lang="en-US" u="sng">
                <a:hlinkClick r:id="rId5"/>
              </a:rPr>
              <a:t>(</a:t>
            </a:r>
            <a:r>
              <a:rPr lang="en-US" u="sng">
                <a:hlinkClick r:id="rId6"/>
              </a:rPr>
              <a:t>http://www.gluex.org</a:t>
            </a:r>
            <a:r>
              <a:rPr lang="en-US"/>
              <a:t>).</a:t>
            </a:r>
          </a:p>
          <a:p>
            <a:pPr marL="358775" indent="-358775" defTabSz="1149350">
              <a:buFontTx/>
              <a:buAutoNum type="arabicPeriod"/>
            </a:pPr>
            <a:r>
              <a:rPr lang="en-US">
                <a:solidFill>
                  <a:srgbClr val="000000"/>
                </a:solidFill>
                <a:latin typeface="Cambria" pitchFamily="18" charset="0"/>
              </a:rPr>
              <a:t>Richard T. Jones, </a:t>
            </a:r>
            <a:r>
              <a:rPr lang="en-US" i="1"/>
              <a:t>Diagnostics of Deformation in Thin Diamonds for Coherent Bremsstrahlung Radiators</a:t>
            </a:r>
            <a:r>
              <a:rPr lang="en-US"/>
              <a:t> </a:t>
            </a:r>
          </a:p>
          <a:p>
            <a:pPr marL="358775" indent="-358775" defTabSz="1149350">
              <a:buFontTx/>
              <a:buAutoNum type="arabicPeriod"/>
            </a:pPr>
            <a:r>
              <a:rPr lang="en-US"/>
              <a:t>Project web page http://zeus.phys.uconn.edu</a:t>
            </a:r>
          </a:p>
          <a:p>
            <a:pPr marL="358775" indent="-358775" defTabSz="1149350">
              <a:buFontTx/>
              <a:buAutoNum type="arabicPeriod"/>
            </a:pPr>
            <a:endParaRPr lang="en-US"/>
          </a:p>
        </p:txBody>
      </p:sp>
      <p:sp>
        <p:nvSpPr>
          <p:cNvPr id="38921" name="Rectangle 47"/>
          <p:cNvSpPr>
            <a:spLocks noChangeArrowheads="1"/>
          </p:cNvSpPr>
          <p:nvPr/>
        </p:nvSpPr>
        <p:spPr bwMode="auto">
          <a:xfrm>
            <a:off x="585788" y="32318325"/>
            <a:ext cx="2171700" cy="419100"/>
          </a:xfrm>
          <a:prstGeom prst="rect">
            <a:avLst/>
          </a:prstGeom>
          <a:solidFill>
            <a:schemeClr val="bg1"/>
          </a:solidFill>
          <a:ln w="9525">
            <a:noFill/>
            <a:miter lim="800000"/>
            <a:headEnd/>
            <a:tailEnd/>
          </a:ln>
        </p:spPr>
        <p:txBody>
          <a:bodyPr wrap="none" lIns="167631" tIns="83815" rIns="167631" bIns="83815" anchor="ctr"/>
          <a:lstStyle/>
          <a:p>
            <a:pPr defTabSz="1149350"/>
            <a:endParaRPr lang="en-US"/>
          </a:p>
        </p:txBody>
      </p:sp>
      <p:pic>
        <p:nvPicPr>
          <p:cNvPr id="38922" name="Picture 62" descr="C:\Users\Brendan\Desktop\Snapshot 2 (11-18-2011 8-22 PM).png"/>
          <p:cNvPicPr>
            <a:picLocks noChangeAspect="1" noChangeArrowheads="1"/>
          </p:cNvPicPr>
          <p:nvPr/>
        </p:nvPicPr>
        <p:blipFill>
          <a:blip r:embed="rId7"/>
          <a:srcRect/>
          <a:stretch>
            <a:fillRect/>
          </a:stretch>
        </p:blipFill>
        <p:spPr bwMode="auto">
          <a:xfrm>
            <a:off x="2898775" y="19365913"/>
            <a:ext cx="6467475" cy="5537200"/>
          </a:xfrm>
          <a:prstGeom prst="rect">
            <a:avLst/>
          </a:prstGeom>
          <a:noFill/>
          <a:ln w="9525">
            <a:noFill/>
            <a:miter lim="800000"/>
            <a:headEnd/>
            <a:tailEnd/>
          </a:ln>
        </p:spPr>
      </p:pic>
      <p:pic>
        <p:nvPicPr>
          <p:cNvPr id="38923" name="Picture 63" descr="C:\Users\Brendan\Desktop\bali_flux.gif"/>
          <p:cNvPicPr>
            <a:picLocks noChangeAspect="1" noChangeArrowheads="1"/>
          </p:cNvPicPr>
          <p:nvPr/>
        </p:nvPicPr>
        <p:blipFill>
          <a:blip r:embed="rId8"/>
          <a:srcRect/>
          <a:stretch>
            <a:fillRect/>
          </a:stretch>
        </p:blipFill>
        <p:spPr bwMode="auto">
          <a:xfrm>
            <a:off x="7564438" y="6878638"/>
            <a:ext cx="3235325" cy="5392737"/>
          </a:xfrm>
          <a:prstGeom prst="rect">
            <a:avLst/>
          </a:prstGeom>
          <a:noFill/>
          <a:ln w="9525">
            <a:noFill/>
            <a:miter lim="800000"/>
            <a:headEnd/>
            <a:tailEnd/>
          </a:ln>
        </p:spPr>
      </p:pic>
      <p:sp>
        <p:nvSpPr>
          <p:cNvPr id="38924" name="TextBox 87"/>
          <p:cNvSpPr txBox="1">
            <a:spLocks noChangeArrowheads="1"/>
          </p:cNvSpPr>
          <p:nvPr/>
        </p:nvSpPr>
        <p:spPr bwMode="auto">
          <a:xfrm>
            <a:off x="1204913" y="6829425"/>
            <a:ext cx="5795962" cy="5372100"/>
          </a:xfrm>
          <a:prstGeom prst="rect">
            <a:avLst/>
          </a:prstGeom>
          <a:noFill/>
          <a:ln w="9525">
            <a:noFill/>
            <a:miter lim="800000"/>
            <a:headEnd/>
            <a:tailEnd/>
          </a:ln>
        </p:spPr>
        <p:txBody>
          <a:bodyPr lIns="167631" tIns="83815" rIns="167631" bIns="83815">
            <a:spAutoFit/>
          </a:bodyPr>
          <a:lstStyle/>
          <a:p>
            <a:pPr defTabSz="1149350"/>
            <a:r>
              <a:rPr lang="en-US" sz="3100"/>
              <a:t>The GlueX experiment at Jefferson Lab in Newport News Virginia is a photonuclear experiment design to study the excitations of gluonic fields in mesons, as illustrated in the figure at the right. The excited mesons are produced by the absorption of a high energy photon on a proton in a liquid hydrogen target. The photon beam is created through the process of coherent bremsstrahlung. </a:t>
            </a:r>
          </a:p>
        </p:txBody>
      </p:sp>
      <p:sp>
        <p:nvSpPr>
          <p:cNvPr id="38925" name="TextBox 88"/>
          <p:cNvSpPr txBox="1">
            <a:spLocks noChangeArrowheads="1"/>
          </p:cNvSpPr>
          <p:nvPr/>
        </p:nvSpPr>
        <p:spPr bwMode="auto">
          <a:xfrm>
            <a:off x="1228725" y="12245975"/>
            <a:ext cx="9890125" cy="5845175"/>
          </a:xfrm>
          <a:prstGeom prst="rect">
            <a:avLst/>
          </a:prstGeom>
          <a:noFill/>
          <a:ln w="9525">
            <a:noFill/>
            <a:miter lim="800000"/>
            <a:headEnd/>
            <a:tailEnd/>
          </a:ln>
        </p:spPr>
        <p:txBody>
          <a:bodyPr lIns="167631" tIns="83815" rIns="167631" bIns="83815">
            <a:spAutoFit/>
          </a:bodyPr>
          <a:lstStyle/>
          <a:p>
            <a:pPr defTabSz="1149350"/>
            <a:r>
              <a:rPr lang="en-US" sz="3100"/>
              <a:t>A 12GeV electron beam passes through a thin diamond wafer and undergoes bremsstrahlung, releasing energy in the form of a high energy polarized gamma ray. To obtain optimum photon beam polarization, the diamond must be nearly perfect in crystal quality, 20</a:t>
            </a:r>
            <a:r>
              <a:rPr lang="el-GR" sz="3100"/>
              <a:t>μ</a:t>
            </a:r>
            <a:r>
              <a:rPr lang="en-US" sz="3100"/>
              <a:t>m thick, and self-supporting. The unique properties of diamond make it the best choice for a radiator.  However,  machining a single-crystal diamond to such small thicknesses without distorting its lattice geometry is not achievable with established diamond polishing techniques. Using a high power UV pulsed laser, we have developed the capability to cut diamonds with novel shape profiles.  X-ray rocking curve topographs measured at the CHESS light source have been used to assess their crystalline quality.</a:t>
            </a:r>
          </a:p>
        </p:txBody>
      </p:sp>
      <p:sp>
        <p:nvSpPr>
          <p:cNvPr id="38926" name="TextBox 38"/>
          <p:cNvSpPr txBox="1">
            <a:spLocks noChangeArrowheads="1"/>
          </p:cNvSpPr>
          <p:nvPr/>
        </p:nvSpPr>
        <p:spPr bwMode="auto">
          <a:xfrm>
            <a:off x="898525" y="25201563"/>
            <a:ext cx="10564813" cy="6416675"/>
          </a:xfrm>
          <a:prstGeom prst="rect">
            <a:avLst/>
          </a:prstGeom>
          <a:noFill/>
          <a:ln w="9525">
            <a:noFill/>
            <a:miter lim="800000"/>
            <a:headEnd/>
            <a:tailEnd/>
          </a:ln>
        </p:spPr>
        <p:txBody>
          <a:bodyPr lIns="167631" tIns="83815" rIns="167631" bIns="83815">
            <a:spAutoFit/>
          </a:bodyPr>
          <a:lstStyle/>
          <a:p>
            <a:pPr defTabSz="1149350">
              <a:lnSpc>
                <a:spcPct val="110000"/>
              </a:lnSpc>
            </a:pPr>
            <a:r>
              <a:rPr lang="en-US" sz="3100"/>
              <a:t>The appeal of using an ablation process to micro-machine diamond wafers is that it cleanly removes material from the surface without affecting the bulk of the sample.  The 193nm ultraviolet light from a ArF excimer laser is above the band gap for diamond, so it has an extremely short absorption length, confining power absorption to a thin layer at the surface of the sample. At a sufficient power level, the surface layer is transformed into a plasma which comes off the surface in supersonic  plume. Traditional milling with a lapping technique is found to result in highly deformed thin diamond films. By leaving a thick frame around the outside and ablating a thin window from the interior region of the diamond, we are able to produce thin radiators without significant deformation of the intrinsic crystal structure. </a:t>
            </a:r>
          </a:p>
        </p:txBody>
      </p:sp>
      <p:sp>
        <p:nvSpPr>
          <p:cNvPr id="38927" name="TextBox 75"/>
          <p:cNvSpPr txBox="1">
            <a:spLocks noChangeArrowheads="1"/>
          </p:cNvSpPr>
          <p:nvPr/>
        </p:nvSpPr>
        <p:spPr bwMode="auto">
          <a:xfrm>
            <a:off x="36509325" y="23704550"/>
            <a:ext cx="10088563" cy="641350"/>
          </a:xfrm>
          <a:prstGeom prst="rect">
            <a:avLst/>
          </a:prstGeom>
          <a:noFill/>
          <a:ln w="9525">
            <a:noFill/>
            <a:miter lim="800000"/>
            <a:headEnd/>
            <a:tailEnd/>
          </a:ln>
        </p:spPr>
        <p:txBody>
          <a:bodyPr lIns="167631" tIns="83815" rIns="167631" bIns="83815">
            <a:spAutoFit/>
          </a:bodyPr>
          <a:lstStyle/>
          <a:p>
            <a:pPr defTabSz="1149350"/>
            <a:endParaRPr lang="en-US" sz="3100"/>
          </a:p>
        </p:txBody>
      </p:sp>
      <p:pic>
        <p:nvPicPr>
          <p:cNvPr id="38928" name="Picture 54" descr="C:\Users\Brendan\Desktop\hodorates.eps"/>
          <p:cNvPicPr>
            <a:picLocks noChangeAspect="1" noChangeArrowheads="1"/>
          </p:cNvPicPr>
          <p:nvPr/>
        </p:nvPicPr>
        <p:blipFill>
          <a:blip r:embed="rId9"/>
          <a:srcRect/>
          <a:stretch>
            <a:fillRect/>
          </a:stretch>
        </p:blipFill>
        <p:spPr bwMode="auto">
          <a:xfrm>
            <a:off x="36544250" y="10628313"/>
            <a:ext cx="8750300" cy="8259762"/>
          </a:xfrm>
          <a:prstGeom prst="rect">
            <a:avLst/>
          </a:prstGeom>
          <a:noFill/>
          <a:ln w="9525">
            <a:noFill/>
            <a:miter lim="800000"/>
            <a:headEnd/>
            <a:tailEnd/>
          </a:ln>
        </p:spPr>
      </p:pic>
      <p:sp>
        <p:nvSpPr>
          <p:cNvPr id="38929" name="Text Box 360"/>
          <p:cNvSpPr txBox="1">
            <a:spLocks noChangeArrowheads="1"/>
          </p:cNvSpPr>
          <p:nvPr/>
        </p:nvSpPr>
        <p:spPr bwMode="auto">
          <a:xfrm>
            <a:off x="35834638" y="23231475"/>
            <a:ext cx="10815637" cy="935038"/>
          </a:xfrm>
          <a:prstGeom prst="rect">
            <a:avLst/>
          </a:prstGeom>
          <a:solidFill>
            <a:schemeClr val="accent2"/>
          </a:solidFill>
          <a:ln w="9525">
            <a:noFill/>
            <a:miter lim="800000"/>
            <a:headEnd/>
            <a:tailEnd/>
          </a:ln>
        </p:spPr>
        <p:txBody>
          <a:bodyPr lIns="143394" tIns="71684" rIns="143394" bIns="71684">
            <a:spAutoFit/>
          </a:bodyPr>
          <a:lstStyle/>
          <a:p>
            <a:pPr algn="ctr" defTabSz="1435100" eaLnBrk="0" hangingPunct="0">
              <a:spcBef>
                <a:spcPct val="50000"/>
              </a:spcBef>
            </a:pPr>
            <a:r>
              <a:rPr lang="en-US" sz="5200" b="1">
                <a:solidFill>
                  <a:srgbClr val="F8F8F8"/>
                </a:solidFill>
              </a:rPr>
              <a:t>Laser Ablation Facility</a:t>
            </a:r>
          </a:p>
        </p:txBody>
      </p:sp>
      <p:sp>
        <p:nvSpPr>
          <p:cNvPr id="38930" name="TextBox 93"/>
          <p:cNvSpPr txBox="1">
            <a:spLocks noChangeArrowheads="1"/>
          </p:cNvSpPr>
          <p:nvPr/>
        </p:nvSpPr>
        <p:spPr bwMode="auto">
          <a:xfrm>
            <a:off x="36090225" y="7059613"/>
            <a:ext cx="10442575" cy="3038475"/>
          </a:xfrm>
          <a:prstGeom prst="rect">
            <a:avLst/>
          </a:prstGeom>
          <a:noFill/>
          <a:ln w="9525">
            <a:noFill/>
            <a:miter lim="800000"/>
            <a:headEnd/>
            <a:tailEnd/>
          </a:ln>
        </p:spPr>
        <p:txBody>
          <a:bodyPr lIns="201156" tIns="100578" rIns="201156" bIns="100578">
            <a:spAutoFit/>
          </a:bodyPr>
          <a:lstStyle/>
          <a:p>
            <a:pPr defTabSz="1149350"/>
            <a:r>
              <a:rPr lang="en-US" sz="3100"/>
              <a:t>Bremsstrahlung produces electromagnetic radiation when a charged particle passes through a material and is deflected by collisions with the atoms along its path. In the GlueX experiment, a 12 GeV electron will undergo bremsstrahlung when it passes through a diamond radiator producing high-energy photons with</a:t>
            </a:r>
          </a:p>
          <a:p>
            <a:pPr defTabSz="1149350"/>
            <a:r>
              <a:rPr lang="en-US" sz="3100"/>
              <a:t>the energy spectrum shown below.</a:t>
            </a:r>
          </a:p>
        </p:txBody>
      </p:sp>
      <p:sp>
        <p:nvSpPr>
          <p:cNvPr id="38931" name="Text Box 350"/>
          <p:cNvSpPr txBox="1">
            <a:spLocks noChangeArrowheads="1"/>
          </p:cNvSpPr>
          <p:nvPr/>
        </p:nvSpPr>
        <p:spPr bwMode="auto">
          <a:xfrm>
            <a:off x="35834638" y="5614988"/>
            <a:ext cx="10885487" cy="935037"/>
          </a:xfrm>
          <a:prstGeom prst="rect">
            <a:avLst/>
          </a:prstGeom>
          <a:solidFill>
            <a:schemeClr val="accent2"/>
          </a:solidFill>
          <a:ln w="9525">
            <a:noFill/>
            <a:miter lim="800000"/>
            <a:headEnd/>
            <a:tailEnd/>
          </a:ln>
        </p:spPr>
        <p:txBody>
          <a:bodyPr lIns="143394" tIns="71684" rIns="143394" bIns="71684">
            <a:spAutoFit/>
          </a:bodyPr>
          <a:lstStyle/>
          <a:p>
            <a:pPr algn="ctr" defTabSz="1435100" eaLnBrk="0" hangingPunct="0">
              <a:spcBef>
                <a:spcPct val="50000"/>
              </a:spcBef>
            </a:pPr>
            <a:r>
              <a:rPr lang="en-US" sz="5200" b="1">
                <a:solidFill>
                  <a:srgbClr val="F8F8F8"/>
                </a:solidFill>
              </a:rPr>
              <a:t>Why Coherent Bremsstrahlung? </a:t>
            </a:r>
          </a:p>
        </p:txBody>
      </p:sp>
      <p:sp>
        <p:nvSpPr>
          <p:cNvPr id="38932" name="TextBox 1"/>
          <p:cNvSpPr txBox="1">
            <a:spLocks noChangeArrowheads="1"/>
          </p:cNvSpPr>
          <p:nvPr/>
        </p:nvSpPr>
        <p:spPr bwMode="auto">
          <a:xfrm>
            <a:off x="36125150" y="19218275"/>
            <a:ext cx="10140950" cy="3425825"/>
          </a:xfrm>
          <a:prstGeom prst="rect">
            <a:avLst/>
          </a:prstGeom>
          <a:noFill/>
          <a:ln w="9525">
            <a:noFill/>
            <a:miter lim="800000"/>
            <a:headEnd/>
            <a:tailEnd/>
          </a:ln>
        </p:spPr>
        <p:txBody>
          <a:bodyPr lIns="114949" tIns="57475" rIns="114949" bIns="57475">
            <a:spAutoFit/>
          </a:bodyPr>
          <a:lstStyle/>
          <a:p>
            <a:pPr defTabSz="1149350"/>
            <a:r>
              <a:rPr lang="en-US" sz="3100"/>
              <a:t>In order to create the sharp peak in the otherwise broad bremsstrahlung radiation energy spectrum, the diamond is oriented at a specific angle, causing peaks to appear in the bremsstrahlung energy spectrum due to coherent scattering from all of the atoms in the crystal.  This coherence is enhanced by collimating the photon beam to a small angle around the forward direction, producing the narrow spike shown in green in the spectrum above. </a:t>
            </a:r>
          </a:p>
        </p:txBody>
      </p:sp>
      <p:sp>
        <p:nvSpPr>
          <p:cNvPr id="107" name="Rectangle 106"/>
          <p:cNvSpPr>
            <a:spLocks noChangeArrowheads="1"/>
          </p:cNvSpPr>
          <p:nvPr/>
        </p:nvSpPr>
        <p:spPr bwMode="auto">
          <a:xfrm>
            <a:off x="36118800" y="25496838"/>
            <a:ext cx="2830513" cy="1176337"/>
          </a:xfrm>
          <a:prstGeom prst="rect">
            <a:avLst/>
          </a:prstGeom>
          <a:solidFill>
            <a:srgbClr val="FFC000"/>
          </a:solidFill>
          <a:ln w="25400" algn="ctr">
            <a:solidFill>
              <a:schemeClr val="tx1"/>
            </a:solidFill>
            <a:miter lim="800000"/>
            <a:headEnd/>
            <a:tailEnd/>
          </a:ln>
        </p:spPr>
        <p:txBody>
          <a:bodyPr lIns="114949" tIns="57475" rIns="114949" bIns="57475" anchor="ctr"/>
          <a:lstStyle/>
          <a:p>
            <a:pPr algn="ctr" defTabSz="1149350"/>
            <a:r>
              <a:rPr lang="en-US" b="1">
                <a:latin typeface="Arial" charset="0"/>
              </a:rPr>
              <a:t>LASER</a:t>
            </a:r>
          </a:p>
        </p:txBody>
      </p:sp>
      <p:sp>
        <p:nvSpPr>
          <p:cNvPr id="108" name="Rectangle 107"/>
          <p:cNvSpPr>
            <a:spLocks noChangeArrowheads="1"/>
          </p:cNvSpPr>
          <p:nvPr/>
        </p:nvSpPr>
        <p:spPr bwMode="auto">
          <a:xfrm>
            <a:off x="39516050" y="26425525"/>
            <a:ext cx="5000625" cy="392113"/>
          </a:xfrm>
          <a:prstGeom prst="rect">
            <a:avLst/>
          </a:prstGeom>
          <a:solidFill>
            <a:srgbClr val="ABB8C7"/>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09" name="Rectangle 108"/>
          <p:cNvSpPr>
            <a:spLocks noChangeArrowheads="1"/>
          </p:cNvSpPr>
          <p:nvPr/>
        </p:nvSpPr>
        <p:spPr bwMode="auto">
          <a:xfrm>
            <a:off x="39609713" y="26817638"/>
            <a:ext cx="95250" cy="195262"/>
          </a:xfrm>
          <a:prstGeom prst="rect">
            <a:avLst/>
          </a:prstGeom>
          <a:solidFill>
            <a:srgbClr val="ABB8C7"/>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0" name="Rectangle 109"/>
          <p:cNvSpPr>
            <a:spLocks noChangeArrowheads="1"/>
          </p:cNvSpPr>
          <p:nvPr/>
        </p:nvSpPr>
        <p:spPr bwMode="auto">
          <a:xfrm>
            <a:off x="44408725" y="26817638"/>
            <a:ext cx="93663" cy="195262"/>
          </a:xfrm>
          <a:prstGeom prst="rect">
            <a:avLst/>
          </a:prstGeom>
          <a:solidFill>
            <a:srgbClr val="ABB8C7"/>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1" name="Rectangle 110"/>
          <p:cNvSpPr>
            <a:spLocks noChangeArrowheads="1"/>
          </p:cNvSpPr>
          <p:nvPr/>
        </p:nvSpPr>
        <p:spPr bwMode="auto">
          <a:xfrm>
            <a:off x="39516050" y="27012900"/>
            <a:ext cx="282575" cy="98425"/>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2" name="Rectangle 111"/>
          <p:cNvSpPr>
            <a:spLocks noChangeArrowheads="1"/>
          </p:cNvSpPr>
          <p:nvPr/>
        </p:nvSpPr>
        <p:spPr bwMode="auto">
          <a:xfrm>
            <a:off x="44313475" y="27012900"/>
            <a:ext cx="282575" cy="98425"/>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3" name="Rectangle 112"/>
          <p:cNvSpPr>
            <a:spLocks noChangeArrowheads="1"/>
          </p:cNvSpPr>
          <p:nvPr/>
        </p:nvSpPr>
        <p:spPr bwMode="auto">
          <a:xfrm>
            <a:off x="41119425" y="26327100"/>
            <a:ext cx="377825" cy="98425"/>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4" name="Rectangle 113"/>
          <p:cNvSpPr>
            <a:spLocks noChangeArrowheads="1"/>
          </p:cNvSpPr>
          <p:nvPr/>
        </p:nvSpPr>
        <p:spPr bwMode="auto">
          <a:xfrm>
            <a:off x="41281350" y="26123900"/>
            <a:ext cx="53975" cy="195263"/>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5" name="Oval 114"/>
          <p:cNvSpPr>
            <a:spLocks noChangeArrowheads="1"/>
          </p:cNvSpPr>
          <p:nvPr/>
        </p:nvSpPr>
        <p:spPr bwMode="auto">
          <a:xfrm>
            <a:off x="41260713" y="25723850"/>
            <a:ext cx="95250" cy="392113"/>
          </a:xfrm>
          <a:prstGeom prst="ellipse">
            <a:avLst/>
          </a:prstGeom>
          <a:solidFill>
            <a:srgbClr val="00B0F0"/>
          </a:solidFill>
          <a:ln w="25400" algn="ctr">
            <a:solidFill>
              <a:srgbClr val="00B0F0"/>
            </a:solidFill>
            <a:round/>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6" name="Rectangle 115"/>
          <p:cNvSpPr>
            <a:spLocks noChangeArrowheads="1"/>
          </p:cNvSpPr>
          <p:nvPr/>
        </p:nvSpPr>
        <p:spPr bwMode="auto">
          <a:xfrm>
            <a:off x="42041763" y="26327100"/>
            <a:ext cx="377825" cy="98425"/>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7" name="Rectangle 116"/>
          <p:cNvSpPr>
            <a:spLocks noChangeArrowheads="1"/>
          </p:cNvSpPr>
          <p:nvPr/>
        </p:nvSpPr>
        <p:spPr bwMode="auto">
          <a:xfrm>
            <a:off x="42200513" y="26123900"/>
            <a:ext cx="57150" cy="195263"/>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8" name="Oval 117"/>
          <p:cNvSpPr>
            <a:spLocks noChangeArrowheads="1"/>
          </p:cNvSpPr>
          <p:nvPr/>
        </p:nvSpPr>
        <p:spPr bwMode="auto">
          <a:xfrm>
            <a:off x="42183050" y="25723850"/>
            <a:ext cx="93663" cy="392113"/>
          </a:xfrm>
          <a:prstGeom prst="ellipse">
            <a:avLst/>
          </a:prstGeom>
          <a:solidFill>
            <a:srgbClr val="00B0F0"/>
          </a:solidFill>
          <a:ln w="25400" algn="ctr">
            <a:solidFill>
              <a:srgbClr val="00B0F0"/>
            </a:solidFill>
            <a:round/>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19" name="Rectangle 118"/>
          <p:cNvSpPr>
            <a:spLocks noChangeArrowheads="1"/>
          </p:cNvSpPr>
          <p:nvPr/>
        </p:nvSpPr>
        <p:spPr bwMode="auto">
          <a:xfrm>
            <a:off x="43572113" y="26327100"/>
            <a:ext cx="377825" cy="98425"/>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20" name="Rectangle 119"/>
          <p:cNvSpPr>
            <a:spLocks noChangeArrowheads="1"/>
          </p:cNvSpPr>
          <p:nvPr/>
        </p:nvSpPr>
        <p:spPr bwMode="auto">
          <a:xfrm>
            <a:off x="43734038" y="26123900"/>
            <a:ext cx="55562" cy="195263"/>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21" name="Oval 120"/>
          <p:cNvSpPr>
            <a:spLocks noChangeArrowheads="1"/>
          </p:cNvSpPr>
          <p:nvPr/>
        </p:nvSpPr>
        <p:spPr bwMode="auto">
          <a:xfrm>
            <a:off x="43713400" y="25723850"/>
            <a:ext cx="95250" cy="392113"/>
          </a:xfrm>
          <a:prstGeom prst="ellipse">
            <a:avLst/>
          </a:prstGeom>
          <a:solidFill>
            <a:srgbClr val="00B0F0"/>
          </a:solidFill>
          <a:ln w="25400" algn="ctr">
            <a:solidFill>
              <a:srgbClr val="00B0F0"/>
            </a:solidFill>
            <a:round/>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22" name="Isosceles Triangle 121"/>
          <p:cNvSpPr>
            <a:spLocks noChangeArrowheads="1"/>
          </p:cNvSpPr>
          <p:nvPr/>
        </p:nvSpPr>
        <p:spPr bwMode="auto">
          <a:xfrm rot="-1995136">
            <a:off x="44408725" y="26403300"/>
            <a:ext cx="376238" cy="293688"/>
          </a:xfrm>
          <a:prstGeom prst="triangle">
            <a:avLst>
              <a:gd name="adj" fmla="val 50000"/>
            </a:avLst>
          </a:prstGeom>
          <a:solidFill>
            <a:srgbClr val="485D7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23" name="Rectangle 122"/>
          <p:cNvSpPr>
            <a:spLocks noChangeArrowheads="1"/>
          </p:cNvSpPr>
          <p:nvPr/>
        </p:nvSpPr>
        <p:spPr bwMode="auto">
          <a:xfrm rot="1431894">
            <a:off x="44521438" y="26390600"/>
            <a:ext cx="392112" cy="106363"/>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24" name="Rectangle 123"/>
          <p:cNvSpPr>
            <a:spLocks noChangeArrowheads="1"/>
          </p:cNvSpPr>
          <p:nvPr/>
        </p:nvSpPr>
        <p:spPr bwMode="auto">
          <a:xfrm rot="-3910273">
            <a:off x="44501594" y="26075481"/>
            <a:ext cx="406400" cy="103188"/>
          </a:xfrm>
          <a:prstGeom prst="rect">
            <a:avLst/>
          </a:prstGeom>
          <a:solidFill>
            <a:schemeClr val="tx1"/>
          </a:solidFill>
          <a:ln w="25400" algn="ctr">
            <a:solidFill>
              <a:schemeClr val="tx1"/>
            </a:solidFill>
            <a:miter lim="800000"/>
            <a:headEnd/>
            <a:tailEnd/>
          </a:ln>
        </p:spPr>
        <p:txBody>
          <a:bodyPr vert="eaVert" lIns="114949" tIns="57475" rIns="114949" bIns="57475" anchor="ctr"/>
          <a:lstStyle/>
          <a:p>
            <a:pPr algn="ctr" defTabSz="1149350"/>
            <a:endParaRPr lang="en-US">
              <a:solidFill>
                <a:srgbClr val="AABAC9"/>
              </a:solidFill>
              <a:latin typeface="Arial" charset="0"/>
            </a:endParaRPr>
          </a:p>
        </p:txBody>
      </p:sp>
      <p:sp>
        <p:nvSpPr>
          <p:cNvPr id="125" name="Rectangle 124"/>
          <p:cNvSpPr>
            <a:spLocks noChangeArrowheads="1"/>
          </p:cNvSpPr>
          <p:nvPr/>
        </p:nvSpPr>
        <p:spPr bwMode="auto">
          <a:xfrm>
            <a:off x="43935650" y="25739725"/>
            <a:ext cx="674688" cy="392113"/>
          </a:xfrm>
          <a:prstGeom prst="rect">
            <a:avLst/>
          </a:prstGeom>
          <a:solidFill>
            <a:schemeClr val="bg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26" name="Rectangle 125"/>
          <p:cNvSpPr>
            <a:spLocks noChangeArrowheads="1"/>
          </p:cNvSpPr>
          <p:nvPr/>
        </p:nvSpPr>
        <p:spPr bwMode="auto">
          <a:xfrm>
            <a:off x="44610338" y="25936575"/>
            <a:ext cx="93662" cy="96838"/>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27" name="Rectangle 126"/>
          <p:cNvSpPr>
            <a:spLocks noChangeArrowheads="1"/>
          </p:cNvSpPr>
          <p:nvPr/>
        </p:nvSpPr>
        <p:spPr bwMode="auto">
          <a:xfrm rot="2647116">
            <a:off x="44189650" y="25868313"/>
            <a:ext cx="141288" cy="147637"/>
          </a:xfrm>
          <a:prstGeom prst="rect">
            <a:avLst/>
          </a:prstGeom>
          <a:solidFill>
            <a:srgbClr val="00B0F0"/>
          </a:solidFill>
          <a:ln w="25400" algn="ctr">
            <a:solidFill>
              <a:srgbClr val="3399FF"/>
            </a:solidFill>
            <a:miter lim="800000"/>
            <a:headEnd/>
            <a:tailEnd/>
          </a:ln>
        </p:spPr>
        <p:txBody>
          <a:bodyPr lIns="114949" tIns="57475" rIns="114949" bIns="57475" anchor="ctr"/>
          <a:lstStyle/>
          <a:p>
            <a:pPr algn="ctr" defTabSz="1149350"/>
            <a:endParaRPr lang="en-US">
              <a:solidFill>
                <a:srgbClr val="00B0F0"/>
              </a:solidFill>
              <a:latin typeface="Arial" charset="0"/>
            </a:endParaRPr>
          </a:p>
        </p:txBody>
      </p:sp>
      <p:sp>
        <p:nvSpPr>
          <p:cNvPr id="128" name="Rectangle 127"/>
          <p:cNvSpPr>
            <a:spLocks noChangeArrowheads="1"/>
          </p:cNvSpPr>
          <p:nvPr/>
        </p:nvSpPr>
        <p:spPr bwMode="auto">
          <a:xfrm>
            <a:off x="38477825" y="26665238"/>
            <a:ext cx="188913" cy="293687"/>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29" name="Rectangle 128"/>
          <p:cNvSpPr>
            <a:spLocks noChangeArrowheads="1"/>
          </p:cNvSpPr>
          <p:nvPr/>
        </p:nvSpPr>
        <p:spPr bwMode="auto">
          <a:xfrm>
            <a:off x="36307713" y="26665238"/>
            <a:ext cx="188912" cy="293687"/>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30" name="Rectangle 129"/>
          <p:cNvSpPr>
            <a:spLocks noChangeArrowheads="1"/>
          </p:cNvSpPr>
          <p:nvPr/>
        </p:nvSpPr>
        <p:spPr bwMode="auto">
          <a:xfrm>
            <a:off x="38430200" y="26958925"/>
            <a:ext cx="284163" cy="96838"/>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31" name="Rectangle 130"/>
          <p:cNvSpPr>
            <a:spLocks noChangeArrowheads="1"/>
          </p:cNvSpPr>
          <p:nvPr/>
        </p:nvSpPr>
        <p:spPr bwMode="auto">
          <a:xfrm>
            <a:off x="36261675" y="26958925"/>
            <a:ext cx="282575" cy="96838"/>
          </a:xfrm>
          <a:prstGeom prst="rect">
            <a:avLst/>
          </a:prstGeom>
          <a:solidFill>
            <a:schemeClr val="tx1"/>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32" name="Rectangle 131"/>
          <p:cNvSpPr>
            <a:spLocks noChangeArrowheads="1"/>
          </p:cNvSpPr>
          <p:nvPr/>
        </p:nvSpPr>
        <p:spPr bwMode="auto">
          <a:xfrm>
            <a:off x="38949313" y="25801638"/>
            <a:ext cx="2311400" cy="231775"/>
          </a:xfrm>
          <a:prstGeom prst="rect">
            <a:avLst/>
          </a:prstGeom>
          <a:solidFill>
            <a:srgbClr val="FF66CC"/>
          </a:solidFill>
          <a:ln w="25400" algn="ctr">
            <a:solidFill>
              <a:srgbClr val="FF0000"/>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33" name="Isosceles Triangle 132"/>
          <p:cNvSpPr>
            <a:spLocks noChangeArrowheads="1"/>
          </p:cNvSpPr>
          <p:nvPr/>
        </p:nvSpPr>
        <p:spPr bwMode="auto">
          <a:xfrm rot="5400000">
            <a:off x="41421844" y="25735757"/>
            <a:ext cx="244475" cy="376237"/>
          </a:xfrm>
          <a:prstGeom prst="triangle">
            <a:avLst>
              <a:gd name="adj" fmla="val 50000"/>
            </a:avLst>
          </a:prstGeom>
          <a:solidFill>
            <a:srgbClr val="FF66CC"/>
          </a:solidFill>
          <a:ln w="25400" algn="ctr">
            <a:solidFill>
              <a:srgbClr val="FF0000"/>
            </a:solidFill>
            <a:miter lim="800000"/>
            <a:headEnd/>
            <a:tailEnd/>
          </a:ln>
        </p:spPr>
        <p:txBody>
          <a:bodyPr rot="10800000" vert="eaVert" lIns="114949" tIns="57475" rIns="114949" bIns="57475" anchor="ctr"/>
          <a:lstStyle/>
          <a:p>
            <a:pPr algn="ctr" defTabSz="1149350"/>
            <a:endParaRPr lang="en-US">
              <a:solidFill>
                <a:srgbClr val="AABAC9"/>
              </a:solidFill>
              <a:latin typeface="Arial" charset="0"/>
            </a:endParaRPr>
          </a:p>
        </p:txBody>
      </p:sp>
      <p:sp>
        <p:nvSpPr>
          <p:cNvPr id="134" name="Isosceles Triangle 133"/>
          <p:cNvSpPr>
            <a:spLocks noChangeArrowheads="1"/>
          </p:cNvSpPr>
          <p:nvPr/>
        </p:nvSpPr>
        <p:spPr bwMode="auto">
          <a:xfrm rot="-5400000">
            <a:off x="41746487" y="25679401"/>
            <a:ext cx="392113" cy="481012"/>
          </a:xfrm>
          <a:prstGeom prst="triangle">
            <a:avLst>
              <a:gd name="adj" fmla="val 50000"/>
            </a:avLst>
          </a:prstGeom>
          <a:solidFill>
            <a:srgbClr val="FF66CC"/>
          </a:solidFill>
          <a:ln w="25400" algn="ctr">
            <a:solidFill>
              <a:srgbClr val="FF0000"/>
            </a:solidFill>
            <a:miter lim="800000"/>
            <a:headEnd/>
            <a:tailEnd/>
          </a:ln>
        </p:spPr>
        <p:txBody>
          <a:bodyPr vert="eaVert" lIns="114949" tIns="57475" rIns="114949" bIns="57475" anchor="ctr"/>
          <a:lstStyle/>
          <a:p>
            <a:pPr algn="ctr" defTabSz="1149350"/>
            <a:endParaRPr lang="en-US">
              <a:solidFill>
                <a:srgbClr val="AABAC9"/>
              </a:solidFill>
              <a:latin typeface="Arial" charset="0"/>
            </a:endParaRPr>
          </a:p>
        </p:txBody>
      </p:sp>
      <p:sp>
        <p:nvSpPr>
          <p:cNvPr id="135" name="Rectangle 134"/>
          <p:cNvSpPr>
            <a:spLocks noChangeArrowheads="1"/>
          </p:cNvSpPr>
          <p:nvPr/>
        </p:nvSpPr>
        <p:spPr bwMode="auto">
          <a:xfrm>
            <a:off x="42276713" y="25739725"/>
            <a:ext cx="1436687" cy="376238"/>
          </a:xfrm>
          <a:prstGeom prst="rect">
            <a:avLst/>
          </a:prstGeom>
          <a:solidFill>
            <a:srgbClr val="FF66CC"/>
          </a:solidFill>
          <a:ln w="25400" algn="ctr">
            <a:solidFill>
              <a:srgbClr val="FF0000"/>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36" name="Isosceles Triangle 135"/>
          <p:cNvSpPr>
            <a:spLocks noChangeArrowheads="1"/>
          </p:cNvSpPr>
          <p:nvPr/>
        </p:nvSpPr>
        <p:spPr bwMode="auto">
          <a:xfrm rot="5400000">
            <a:off x="43801506" y="25746869"/>
            <a:ext cx="392113" cy="377825"/>
          </a:xfrm>
          <a:prstGeom prst="triangle">
            <a:avLst>
              <a:gd name="adj" fmla="val 50000"/>
            </a:avLst>
          </a:prstGeom>
          <a:solidFill>
            <a:srgbClr val="FF66CC"/>
          </a:solidFill>
          <a:ln w="25400" algn="ctr">
            <a:solidFill>
              <a:srgbClr val="FF0000"/>
            </a:solidFill>
            <a:miter lim="800000"/>
            <a:headEnd/>
            <a:tailEnd/>
          </a:ln>
        </p:spPr>
        <p:txBody>
          <a:bodyPr rot="10800000" vert="eaVert" lIns="114949" tIns="57475" rIns="114949" bIns="57475" anchor="ctr"/>
          <a:lstStyle/>
          <a:p>
            <a:pPr algn="ctr" defTabSz="1149350"/>
            <a:endParaRPr lang="en-US">
              <a:solidFill>
                <a:srgbClr val="AABAC9"/>
              </a:solidFill>
              <a:latin typeface="Arial" charset="0"/>
            </a:endParaRPr>
          </a:p>
        </p:txBody>
      </p:sp>
      <p:sp>
        <p:nvSpPr>
          <p:cNvPr id="38963" name="TextBox 38"/>
          <p:cNvSpPr txBox="1">
            <a:spLocks noChangeArrowheads="1"/>
          </p:cNvSpPr>
          <p:nvPr/>
        </p:nvSpPr>
        <p:spPr bwMode="auto">
          <a:xfrm>
            <a:off x="41062275" y="25265063"/>
            <a:ext cx="525463" cy="495300"/>
          </a:xfrm>
          <a:prstGeom prst="rect">
            <a:avLst/>
          </a:prstGeom>
          <a:noFill/>
          <a:ln w="9525">
            <a:noFill/>
            <a:miter lim="800000"/>
            <a:headEnd/>
            <a:tailEnd/>
          </a:ln>
        </p:spPr>
        <p:txBody>
          <a:bodyPr wrap="none" lIns="114949" tIns="57475" rIns="114949" bIns="57475">
            <a:spAutoFit/>
          </a:bodyPr>
          <a:lstStyle/>
          <a:p>
            <a:pPr defTabSz="1149350"/>
            <a:r>
              <a:rPr lang="en-US">
                <a:latin typeface="Arial" charset="0"/>
              </a:rPr>
              <a:t>L</a:t>
            </a:r>
            <a:r>
              <a:rPr lang="en-US" baseline="-25000">
                <a:latin typeface="Arial" charset="0"/>
              </a:rPr>
              <a:t>1</a:t>
            </a:r>
            <a:endParaRPr lang="en-US">
              <a:latin typeface="Arial" charset="0"/>
            </a:endParaRPr>
          </a:p>
        </p:txBody>
      </p:sp>
      <p:sp>
        <p:nvSpPr>
          <p:cNvPr id="38964" name="TextBox 39"/>
          <p:cNvSpPr txBox="1">
            <a:spLocks noChangeArrowheads="1"/>
          </p:cNvSpPr>
          <p:nvPr/>
        </p:nvSpPr>
        <p:spPr bwMode="auto">
          <a:xfrm>
            <a:off x="41983025" y="25239663"/>
            <a:ext cx="525463" cy="495300"/>
          </a:xfrm>
          <a:prstGeom prst="rect">
            <a:avLst/>
          </a:prstGeom>
          <a:noFill/>
          <a:ln w="9525">
            <a:noFill/>
            <a:miter lim="800000"/>
            <a:headEnd/>
            <a:tailEnd/>
          </a:ln>
        </p:spPr>
        <p:txBody>
          <a:bodyPr wrap="none" lIns="114949" tIns="57475" rIns="114949" bIns="57475">
            <a:spAutoFit/>
          </a:bodyPr>
          <a:lstStyle/>
          <a:p>
            <a:pPr defTabSz="1149350"/>
            <a:r>
              <a:rPr lang="en-US">
                <a:latin typeface="Arial" charset="0"/>
              </a:rPr>
              <a:t>L</a:t>
            </a:r>
            <a:r>
              <a:rPr lang="en-US" baseline="-25000">
                <a:latin typeface="Arial" charset="0"/>
              </a:rPr>
              <a:t>2</a:t>
            </a:r>
            <a:endParaRPr lang="en-US">
              <a:latin typeface="Arial" charset="0"/>
            </a:endParaRPr>
          </a:p>
        </p:txBody>
      </p:sp>
      <p:sp>
        <p:nvSpPr>
          <p:cNvPr id="38965" name="TextBox 41"/>
          <p:cNvSpPr txBox="1">
            <a:spLocks noChangeArrowheads="1"/>
          </p:cNvSpPr>
          <p:nvPr/>
        </p:nvSpPr>
        <p:spPr bwMode="auto">
          <a:xfrm>
            <a:off x="43514963" y="25209500"/>
            <a:ext cx="525462" cy="495300"/>
          </a:xfrm>
          <a:prstGeom prst="rect">
            <a:avLst/>
          </a:prstGeom>
          <a:noFill/>
          <a:ln w="9525">
            <a:noFill/>
            <a:miter lim="800000"/>
            <a:headEnd/>
            <a:tailEnd/>
          </a:ln>
        </p:spPr>
        <p:txBody>
          <a:bodyPr wrap="none" lIns="114949" tIns="57475" rIns="114949" bIns="57475">
            <a:spAutoFit/>
          </a:bodyPr>
          <a:lstStyle/>
          <a:p>
            <a:pPr defTabSz="1149350"/>
            <a:r>
              <a:rPr lang="en-US">
                <a:latin typeface="Arial" charset="0"/>
              </a:rPr>
              <a:t>L</a:t>
            </a:r>
            <a:r>
              <a:rPr lang="en-US" baseline="-25000">
                <a:latin typeface="Arial" charset="0"/>
              </a:rPr>
              <a:t>3</a:t>
            </a:r>
            <a:endParaRPr lang="en-US">
              <a:latin typeface="Arial" charset="0"/>
            </a:endParaRPr>
          </a:p>
        </p:txBody>
      </p:sp>
      <p:sp>
        <p:nvSpPr>
          <p:cNvPr id="38966" name="TextBox 42"/>
          <p:cNvSpPr txBox="1">
            <a:spLocks noChangeArrowheads="1"/>
          </p:cNvSpPr>
          <p:nvPr/>
        </p:nvSpPr>
        <p:spPr bwMode="auto">
          <a:xfrm>
            <a:off x="42295763" y="24636413"/>
            <a:ext cx="1246187" cy="419100"/>
          </a:xfrm>
          <a:prstGeom prst="rect">
            <a:avLst/>
          </a:prstGeom>
          <a:noFill/>
          <a:ln w="9525">
            <a:noFill/>
            <a:miter lim="800000"/>
            <a:headEnd/>
            <a:tailEnd/>
          </a:ln>
        </p:spPr>
        <p:txBody>
          <a:bodyPr wrap="none" lIns="114949" tIns="57475" rIns="114949" bIns="57475">
            <a:spAutoFit/>
          </a:bodyPr>
          <a:lstStyle/>
          <a:p>
            <a:pPr defTabSz="1149350"/>
            <a:r>
              <a:rPr lang="en-US" sz="2000">
                <a:latin typeface="Arial" charset="0"/>
              </a:rPr>
              <a:t>Diamond</a:t>
            </a:r>
          </a:p>
        </p:txBody>
      </p:sp>
      <p:sp>
        <p:nvSpPr>
          <p:cNvPr id="38967" name="TextBox 47"/>
          <p:cNvSpPr txBox="1">
            <a:spLocks noChangeArrowheads="1"/>
          </p:cNvSpPr>
          <p:nvPr/>
        </p:nvSpPr>
        <p:spPr bwMode="auto">
          <a:xfrm>
            <a:off x="44273788" y="24418925"/>
            <a:ext cx="2262187" cy="419100"/>
          </a:xfrm>
          <a:prstGeom prst="rect">
            <a:avLst/>
          </a:prstGeom>
          <a:noFill/>
          <a:ln w="9525">
            <a:noFill/>
            <a:miter lim="800000"/>
            <a:headEnd/>
            <a:tailEnd/>
          </a:ln>
        </p:spPr>
        <p:txBody>
          <a:bodyPr wrap="none" lIns="114949" tIns="57475" rIns="114949" bIns="57475">
            <a:spAutoFit/>
          </a:bodyPr>
          <a:lstStyle/>
          <a:p>
            <a:pPr defTabSz="1149350"/>
            <a:r>
              <a:rPr lang="en-US" sz="2000">
                <a:latin typeface="Arial" charset="0"/>
              </a:rPr>
              <a:t>Ablation Chamber</a:t>
            </a:r>
          </a:p>
        </p:txBody>
      </p:sp>
      <p:cxnSp>
        <p:nvCxnSpPr>
          <p:cNvPr id="143" name="Elbow Connector 142"/>
          <p:cNvCxnSpPr/>
          <p:nvPr/>
        </p:nvCxnSpPr>
        <p:spPr>
          <a:xfrm rot="5400000">
            <a:off x="44311094" y="24840406"/>
            <a:ext cx="644525" cy="63976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endCxn id="38966" idx="3"/>
          </p:cNvCxnSpPr>
          <p:nvPr/>
        </p:nvCxnSpPr>
        <p:spPr>
          <a:xfrm flipH="1" flipV="1">
            <a:off x="43541950" y="24845963"/>
            <a:ext cx="584200" cy="23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970" name="TextBox 54271"/>
          <p:cNvSpPr txBox="1">
            <a:spLocks noChangeArrowheads="1"/>
          </p:cNvSpPr>
          <p:nvPr/>
        </p:nvSpPr>
        <p:spPr bwMode="auto">
          <a:xfrm>
            <a:off x="45116750" y="25580975"/>
            <a:ext cx="1485900" cy="1028700"/>
          </a:xfrm>
          <a:prstGeom prst="rect">
            <a:avLst/>
          </a:prstGeom>
          <a:noFill/>
          <a:ln w="9525">
            <a:noFill/>
            <a:miter lim="800000"/>
            <a:headEnd/>
            <a:tailEnd/>
          </a:ln>
        </p:spPr>
        <p:txBody>
          <a:bodyPr wrap="none" lIns="114949" tIns="57475" rIns="114949" bIns="57475">
            <a:spAutoFit/>
          </a:bodyPr>
          <a:lstStyle/>
          <a:p>
            <a:pPr algn="ctr" defTabSz="1149350"/>
            <a:r>
              <a:rPr lang="en-US" sz="2000">
                <a:latin typeface="Arial" charset="0"/>
              </a:rPr>
              <a:t>X-Y </a:t>
            </a:r>
          </a:p>
          <a:p>
            <a:pPr algn="ctr" defTabSz="1149350"/>
            <a:r>
              <a:rPr lang="en-US" sz="2000">
                <a:latin typeface="Arial" charset="0"/>
              </a:rPr>
              <a:t>Translation</a:t>
            </a:r>
          </a:p>
          <a:p>
            <a:pPr algn="ctr" defTabSz="1149350"/>
            <a:r>
              <a:rPr lang="en-US" sz="2000">
                <a:latin typeface="Arial" charset="0"/>
              </a:rPr>
              <a:t>Stage</a:t>
            </a:r>
          </a:p>
        </p:txBody>
      </p:sp>
      <p:cxnSp>
        <p:nvCxnSpPr>
          <p:cNvPr id="146" name="Straight Arrow Connector 145"/>
          <p:cNvCxnSpPr>
            <a:stCxn id="38970" idx="1"/>
          </p:cNvCxnSpPr>
          <p:nvPr/>
        </p:nvCxnSpPr>
        <p:spPr>
          <a:xfrm flipH="1">
            <a:off x="44883388" y="26095325"/>
            <a:ext cx="233362" cy="153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Rectangle 146"/>
          <p:cNvSpPr>
            <a:spLocks noChangeArrowheads="1"/>
          </p:cNvSpPr>
          <p:nvPr/>
        </p:nvSpPr>
        <p:spPr bwMode="auto">
          <a:xfrm>
            <a:off x="39138225" y="27433588"/>
            <a:ext cx="1131888" cy="1077912"/>
          </a:xfrm>
          <a:prstGeom prst="rect">
            <a:avLst/>
          </a:prstGeom>
          <a:solidFill>
            <a:srgbClr val="C5CED8"/>
          </a:solidFill>
          <a:ln w="25400" algn="ctr">
            <a:solidFill>
              <a:schemeClr val="tx1"/>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48" name="Rectangle 147"/>
          <p:cNvSpPr>
            <a:spLocks noChangeArrowheads="1"/>
          </p:cNvSpPr>
          <p:nvPr/>
        </p:nvSpPr>
        <p:spPr bwMode="auto">
          <a:xfrm>
            <a:off x="39233475" y="27532013"/>
            <a:ext cx="942975" cy="881062"/>
          </a:xfrm>
          <a:prstGeom prst="rect">
            <a:avLst/>
          </a:prstGeom>
          <a:solidFill>
            <a:srgbClr val="66CCFF"/>
          </a:solidFill>
          <a:ln w="25400" algn="ctr">
            <a:solidFill>
              <a:srgbClr val="9E9E9E"/>
            </a:solidFill>
            <a:miter lim="800000"/>
            <a:headEnd/>
            <a:tailEnd/>
          </a:ln>
        </p:spPr>
        <p:txBody>
          <a:bodyPr lIns="114949" tIns="57475" rIns="114949" bIns="57475" anchor="ctr"/>
          <a:lstStyle/>
          <a:p>
            <a:pPr algn="ctr" defTabSz="1149350"/>
            <a:endParaRPr lang="en-US">
              <a:solidFill>
                <a:srgbClr val="AABAC9"/>
              </a:solidFill>
              <a:latin typeface="Arial" charset="0"/>
            </a:endParaRPr>
          </a:p>
        </p:txBody>
      </p:sp>
      <p:sp>
        <p:nvSpPr>
          <p:cNvPr id="149" name="Rectangle 148"/>
          <p:cNvSpPr>
            <a:spLocks noChangeArrowheads="1"/>
          </p:cNvSpPr>
          <p:nvPr/>
        </p:nvSpPr>
        <p:spPr bwMode="auto">
          <a:xfrm>
            <a:off x="38839775" y="28511500"/>
            <a:ext cx="1698625" cy="490538"/>
          </a:xfrm>
          <a:prstGeom prst="rect">
            <a:avLst/>
          </a:prstGeom>
          <a:noFill/>
          <a:ln w="25400" algn="ctr">
            <a:solidFill>
              <a:schemeClr val="tx1"/>
            </a:solidFill>
            <a:miter lim="800000"/>
            <a:headEnd/>
            <a:tailEnd/>
          </a:ln>
        </p:spPr>
        <p:txBody>
          <a:bodyPr lIns="114949" tIns="57475" rIns="114949" bIns="57475" anchor="ctr"/>
          <a:lstStyle/>
          <a:p>
            <a:pPr algn="ctr" defTabSz="1149350"/>
            <a:r>
              <a:rPr lang="en-US">
                <a:solidFill>
                  <a:srgbClr val="00274D"/>
                </a:solidFill>
                <a:latin typeface="Arial" charset="0"/>
              </a:rPr>
              <a:t>LabView</a:t>
            </a:r>
          </a:p>
        </p:txBody>
      </p:sp>
      <p:cxnSp>
        <p:nvCxnSpPr>
          <p:cNvPr id="150" name="Straight Connector 149"/>
          <p:cNvCxnSpPr>
            <a:stCxn id="123" idx="3"/>
          </p:cNvCxnSpPr>
          <p:nvPr/>
        </p:nvCxnSpPr>
        <p:spPr>
          <a:xfrm>
            <a:off x="44907200" y="26527125"/>
            <a:ext cx="15875" cy="133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40270113" y="27859038"/>
            <a:ext cx="4652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7931725" y="26673175"/>
            <a:ext cx="0" cy="2071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37931725" y="28744863"/>
            <a:ext cx="887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44151550" y="25077738"/>
            <a:ext cx="0" cy="590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980" name="Picture 6" descr="HczR3TIRI_0F0N0rXfU91GJA43VCw4_fWUvfdZngM37RTq_jHvl9VJI9eexw84Elieb0JTwveVRUxYpy9Zq0eFQwd_JrKBFa-pQHdyCTmlPkk5L4fA8"/>
          <p:cNvPicPr>
            <a:picLocks noChangeAspect="1" noChangeArrowheads="1"/>
          </p:cNvPicPr>
          <p:nvPr/>
        </p:nvPicPr>
        <p:blipFill>
          <a:blip r:embed="rId10"/>
          <a:srcRect/>
          <a:stretch>
            <a:fillRect/>
          </a:stretch>
        </p:blipFill>
        <p:spPr bwMode="auto">
          <a:xfrm>
            <a:off x="12833350" y="7270750"/>
            <a:ext cx="3073400" cy="2760663"/>
          </a:xfrm>
          <a:prstGeom prst="rect">
            <a:avLst/>
          </a:prstGeom>
          <a:noFill/>
          <a:ln w="9525">
            <a:noFill/>
            <a:miter lim="800000"/>
            <a:headEnd/>
            <a:tailEnd/>
          </a:ln>
        </p:spPr>
      </p:pic>
      <p:pic>
        <p:nvPicPr>
          <p:cNvPr id="38981" name="Picture 8" descr="ihU5p6TSIRiDg9bG0Yk8ayjLi1xpi4IbJcblIyUQS6Y5w9v5jpOA1pBHCiE5P0pl-hQCGNit0XgZ26Cmee1rYFr-savkT7zg6uUfhx0BcXe6fMHN_2k"/>
          <p:cNvPicPr>
            <a:picLocks noChangeAspect="1" noChangeArrowheads="1"/>
          </p:cNvPicPr>
          <p:nvPr/>
        </p:nvPicPr>
        <p:blipFill>
          <a:blip r:embed="rId11"/>
          <a:srcRect/>
          <a:stretch>
            <a:fillRect/>
          </a:stretch>
        </p:blipFill>
        <p:spPr bwMode="auto">
          <a:xfrm>
            <a:off x="12833350" y="10287000"/>
            <a:ext cx="3073400" cy="2757488"/>
          </a:xfrm>
          <a:prstGeom prst="rect">
            <a:avLst/>
          </a:prstGeom>
          <a:noFill/>
          <a:ln w="9525">
            <a:noFill/>
            <a:miter lim="800000"/>
            <a:headEnd/>
            <a:tailEnd/>
          </a:ln>
        </p:spPr>
      </p:pic>
      <p:pic>
        <p:nvPicPr>
          <p:cNvPr id="38982" name="Picture 10" descr="0Sc32ee-N364ywaHOhINdeMvRdH_m4CFPl6yEpfuGySzGUxL3dUKl6YCdp9mVgU4kZljG4_3Cb8_bfSmz1hVRfy0Uhk3BglgCTATWMyAkGhIDSEYuHs"/>
          <p:cNvPicPr>
            <a:picLocks noChangeAspect="1" noChangeArrowheads="1"/>
          </p:cNvPicPr>
          <p:nvPr/>
        </p:nvPicPr>
        <p:blipFill>
          <a:blip r:embed="rId12"/>
          <a:srcRect/>
          <a:stretch>
            <a:fillRect/>
          </a:stretch>
        </p:blipFill>
        <p:spPr bwMode="auto">
          <a:xfrm>
            <a:off x="16152813" y="7229475"/>
            <a:ext cx="7027862" cy="5780088"/>
          </a:xfrm>
          <a:prstGeom prst="rect">
            <a:avLst/>
          </a:prstGeom>
          <a:noFill/>
          <a:ln w="9525">
            <a:noFill/>
            <a:miter lim="800000"/>
            <a:headEnd/>
            <a:tailEnd/>
          </a:ln>
        </p:spPr>
      </p:pic>
      <p:pic>
        <p:nvPicPr>
          <p:cNvPr id="38983" name="Picture 9" descr="Dcx80VV_YRGdAEb20jpBRpi3r8R3S7MHAEdzquIq6931ZQFDd-HWRIu3XDX_UG8-udIe9GscQbXT6hZqNmomzRW6wZ9nEITl_5WzsxG-60qs37KsIfk"/>
          <p:cNvPicPr>
            <a:picLocks noChangeAspect="1" noChangeArrowheads="1"/>
          </p:cNvPicPr>
          <p:nvPr/>
        </p:nvPicPr>
        <p:blipFill>
          <a:blip r:embed="rId13"/>
          <a:srcRect/>
          <a:stretch>
            <a:fillRect/>
          </a:stretch>
        </p:blipFill>
        <p:spPr bwMode="auto">
          <a:xfrm>
            <a:off x="12833350" y="13585825"/>
            <a:ext cx="3071813" cy="2757488"/>
          </a:xfrm>
          <a:prstGeom prst="rect">
            <a:avLst/>
          </a:prstGeom>
          <a:noFill/>
          <a:ln w="9525">
            <a:noFill/>
            <a:miter lim="800000"/>
            <a:headEnd/>
            <a:tailEnd/>
          </a:ln>
        </p:spPr>
      </p:pic>
      <p:pic>
        <p:nvPicPr>
          <p:cNvPr id="38984" name="Picture 11" descr="dMst9a7VcBRKwRwLti0bPxIPqnEzM-SjPQsXBOr7fmv4CDuUPAhB58th8f_nOmiZfZ7h5Ep_cWiO7Ta4aQDaPdXIdbtYXyglePfA8zKyQezG6jN63nQ"/>
          <p:cNvPicPr>
            <a:picLocks noChangeAspect="1" noChangeArrowheads="1"/>
          </p:cNvPicPr>
          <p:nvPr/>
        </p:nvPicPr>
        <p:blipFill>
          <a:blip r:embed="rId14"/>
          <a:srcRect/>
          <a:stretch>
            <a:fillRect/>
          </a:stretch>
        </p:blipFill>
        <p:spPr bwMode="auto">
          <a:xfrm>
            <a:off x="12833350" y="16565563"/>
            <a:ext cx="3114675" cy="2795587"/>
          </a:xfrm>
          <a:prstGeom prst="rect">
            <a:avLst/>
          </a:prstGeom>
          <a:noFill/>
          <a:ln w="9525">
            <a:noFill/>
            <a:miter lim="800000"/>
            <a:headEnd/>
            <a:tailEnd/>
          </a:ln>
        </p:spPr>
      </p:pic>
      <p:pic>
        <p:nvPicPr>
          <p:cNvPr id="38985" name="Picture 13" descr="OtM1e57XLC6N9ji9p42Re4xufjJkT1_Px_TEVrgXhgmp1RlQ1Cc9mzrvC0Ty8PAALUG0gzsr9Iz4cEDC4X3DoO9jem0H7yNZOZ30c9ZE9YmpbFOcno8"/>
          <p:cNvPicPr>
            <a:picLocks noChangeAspect="1" noChangeArrowheads="1"/>
          </p:cNvPicPr>
          <p:nvPr/>
        </p:nvPicPr>
        <p:blipFill>
          <a:blip r:embed="rId15"/>
          <a:srcRect/>
          <a:stretch>
            <a:fillRect/>
          </a:stretch>
        </p:blipFill>
        <p:spPr bwMode="auto">
          <a:xfrm>
            <a:off x="16136938" y="13589000"/>
            <a:ext cx="7027862" cy="5780088"/>
          </a:xfrm>
          <a:prstGeom prst="rect">
            <a:avLst/>
          </a:prstGeom>
          <a:noFill/>
          <a:ln w="9525">
            <a:noFill/>
            <a:miter lim="800000"/>
            <a:headEnd/>
            <a:tailEnd/>
          </a:ln>
        </p:spPr>
      </p:pic>
      <p:pic>
        <p:nvPicPr>
          <p:cNvPr id="38986" name="Picture 10" descr="Mqis3NiQ_Xh7Eyl25ZDwW5sdhCaOTLFaF3Cr4oeNfXOuMAA-PzuqIHphUDN2VG5IsSR1jV2WTFeJOZtQTzevNX_viGjBmOwg5QJYxpSQ9jgA-Fa0U0s"/>
          <p:cNvPicPr>
            <a:picLocks noChangeAspect="1" noChangeArrowheads="1"/>
          </p:cNvPicPr>
          <p:nvPr/>
        </p:nvPicPr>
        <p:blipFill>
          <a:blip r:embed="rId16"/>
          <a:srcRect/>
          <a:stretch>
            <a:fillRect/>
          </a:stretch>
        </p:blipFill>
        <p:spPr bwMode="auto">
          <a:xfrm>
            <a:off x="24193500" y="13657263"/>
            <a:ext cx="3111500" cy="2789237"/>
          </a:xfrm>
          <a:prstGeom prst="rect">
            <a:avLst/>
          </a:prstGeom>
          <a:noFill/>
          <a:ln w="9525">
            <a:noFill/>
            <a:miter lim="800000"/>
            <a:headEnd/>
            <a:tailEnd/>
          </a:ln>
        </p:spPr>
      </p:pic>
      <p:pic>
        <p:nvPicPr>
          <p:cNvPr id="38987" name="Picture 12" descr="xCglFCX-VLB2oZtJOzKrgZl4_DzoUDUegbMFXI4-AD1HPwCxpMgwDFosFmXDf6dEwqrRgtXvhxZkkQwjUEIvSH2DubxEPXT-F5oRM5VNa6Y5q29gois"/>
          <p:cNvPicPr>
            <a:picLocks noChangeAspect="1" noChangeArrowheads="1"/>
          </p:cNvPicPr>
          <p:nvPr/>
        </p:nvPicPr>
        <p:blipFill>
          <a:blip r:embed="rId17"/>
          <a:srcRect/>
          <a:stretch>
            <a:fillRect/>
          </a:stretch>
        </p:blipFill>
        <p:spPr bwMode="auto">
          <a:xfrm>
            <a:off x="24193500" y="16602075"/>
            <a:ext cx="3111500" cy="2792413"/>
          </a:xfrm>
          <a:prstGeom prst="rect">
            <a:avLst/>
          </a:prstGeom>
          <a:noFill/>
          <a:ln w="9525">
            <a:noFill/>
            <a:miter lim="800000"/>
            <a:headEnd/>
            <a:tailEnd/>
          </a:ln>
        </p:spPr>
      </p:pic>
      <p:pic>
        <p:nvPicPr>
          <p:cNvPr id="38988" name="Picture 14" descr="TF-v4G1n7NkBIQEOXsTJnVCL97-FQvzvrOM3o9Zr7r6aA0nLVA0-RIdN5oAhiNRis8boj4TBqyahao3BtCzBbapOvAlrXtC7Am8NzN_ioxa4IojEH4M"/>
          <p:cNvPicPr>
            <a:picLocks noChangeAspect="1" noChangeArrowheads="1"/>
          </p:cNvPicPr>
          <p:nvPr/>
        </p:nvPicPr>
        <p:blipFill>
          <a:blip r:embed="rId18"/>
          <a:srcRect/>
          <a:stretch>
            <a:fillRect/>
          </a:stretch>
        </p:blipFill>
        <p:spPr bwMode="auto">
          <a:xfrm>
            <a:off x="27544713" y="13657263"/>
            <a:ext cx="7027862" cy="5780087"/>
          </a:xfrm>
          <a:prstGeom prst="rect">
            <a:avLst/>
          </a:prstGeom>
          <a:noFill/>
          <a:ln w="9525">
            <a:noFill/>
            <a:miter lim="800000"/>
            <a:headEnd/>
            <a:tailEnd/>
          </a:ln>
        </p:spPr>
      </p:pic>
      <p:pic>
        <p:nvPicPr>
          <p:cNvPr id="38989" name="Picture 9" descr="5U9jRHpkmAoMjfDc7cK7JDfnqIm4kEuKtk7seja4lEwcqoRoBEfkgG5iLrSpGGWWZiPsLZreRLF-A7ixoam8QwfoRKiaULvZKTF2A2jUayM0OjAFkOo"/>
          <p:cNvPicPr>
            <a:picLocks noChangeAspect="1" noChangeArrowheads="1"/>
          </p:cNvPicPr>
          <p:nvPr/>
        </p:nvPicPr>
        <p:blipFill>
          <a:blip r:embed="rId19"/>
          <a:srcRect/>
          <a:stretch>
            <a:fillRect/>
          </a:stretch>
        </p:blipFill>
        <p:spPr bwMode="auto">
          <a:xfrm>
            <a:off x="20364450" y="22183725"/>
            <a:ext cx="4300538" cy="3862388"/>
          </a:xfrm>
          <a:prstGeom prst="rect">
            <a:avLst/>
          </a:prstGeom>
          <a:noFill/>
          <a:ln w="9525">
            <a:noFill/>
            <a:miter lim="800000"/>
            <a:headEnd/>
            <a:tailEnd/>
          </a:ln>
        </p:spPr>
      </p:pic>
      <p:pic>
        <p:nvPicPr>
          <p:cNvPr id="38990" name="Picture 11" descr="8JaUz3vbE54mIuSmTnAmIwUShz8Hu2qjWAJSWJ7qsx00JJSh1KjxsNL3mtwsGH8R650HbV7oWkM-UyY7Mwpbu6Nrd6GWw2LreY3LjrzhnDVoFmZdkSc"/>
          <p:cNvPicPr>
            <a:picLocks noChangeAspect="1" noChangeArrowheads="1"/>
          </p:cNvPicPr>
          <p:nvPr/>
        </p:nvPicPr>
        <p:blipFill>
          <a:blip r:embed="rId20"/>
          <a:srcRect/>
          <a:stretch>
            <a:fillRect/>
          </a:stretch>
        </p:blipFill>
        <p:spPr bwMode="auto">
          <a:xfrm>
            <a:off x="20356513" y="26162000"/>
            <a:ext cx="4308475" cy="3868738"/>
          </a:xfrm>
          <a:prstGeom prst="rect">
            <a:avLst/>
          </a:prstGeom>
          <a:noFill/>
          <a:ln w="9525">
            <a:noFill/>
            <a:miter lim="800000"/>
            <a:headEnd/>
            <a:tailEnd/>
          </a:ln>
        </p:spPr>
      </p:pic>
      <p:pic>
        <p:nvPicPr>
          <p:cNvPr id="38991" name="Picture 13" descr="GfClv9loj42_FoBDx1aJPkS9HNETuMzLUV6cjAJfkd01MArIWvzrLYQoJiI6trnk7zQwKI31DeQVzb0ekmupm0IKk6I7Rbv3TYsrSQ-D5k_Hakluv9s"/>
          <p:cNvPicPr>
            <a:picLocks noChangeAspect="1" noChangeArrowheads="1"/>
          </p:cNvPicPr>
          <p:nvPr/>
        </p:nvPicPr>
        <p:blipFill>
          <a:blip r:embed="rId21"/>
          <a:srcRect/>
          <a:stretch>
            <a:fillRect/>
          </a:stretch>
        </p:blipFill>
        <p:spPr bwMode="auto">
          <a:xfrm>
            <a:off x="25031700" y="21877338"/>
            <a:ext cx="9540875" cy="7847012"/>
          </a:xfrm>
          <a:prstGeom prst="rect">
            <a:avLst/>
          </a:prstGeom>
          <a:noFill/>
          <a:ln w="9525">
            <a:noFill/>
            <a:miter lim="800000"/>
            <a:headEnd/>
            <a:tailEnd/>
          </a:ln>
        </p:spPr>
      </p:pic>
      <p:sp>
        <p:nvSpPr>
          <p:cNvPr id="38992" name="Text Box 350"/>
          <p:cNvSpPr txBox="1">
            <a:spLocks noChangeArrowheads="1"/>
          </p:cNvSpPr>
          <p:nvPr/>
        </p:nvSpPr>
        <p:spPr bwMode="auto">
          <a:xfrm>
            <a:off x="12484100" y="19616738"/>
            <a:ext cx="22505988" cy="912812"/>
          </a:xfrm>
          <a:prstGeom prst="rect">
            <a:avLst/>
          </a:prstGeom>
          <a:solidFill>
            <a:schemeClr val="accent2"/>
          </a:solidFill>
          <a:ln w="9525">
            <a:noFill/>
            <a:miter lim="800000"/>
            <a:headEnd/>
            <a:tailEnd/>
          </a:ln>
        </p:spPr>
        <p:txBody>
          <a:bodyPr lIns="119495" tIns="59736" rIns="119495" bIns="59736">
            <a:spAutoFit/>
          </a:bodyPr>
          <a:lstStyle/>
          <a:p>
            <a:pPr algn="ctr" defTabSz="1195388" eaLnBrk="0" hangingPunct="0">
              <a:spcBef>
                <a:spcPct val="50000"/>
              </a:spcBef>
            </a:pPr>
            <a:r>
              <a:rPr lang="en-US" sz="5200" b="1">
                <a:solidFill>
                  <a:srgbClr val="F8F8F8"/>
                </a:solidFill>
              </a:rPr>
              <a:t>CHESS X-Ray Rocking Curves of UConn Laser Ablated Diamonds</a:t>
            </a:r>
          </a:p>
        </p:txBody>
      </p:sp>
      <p:sp>
        <p:nvSpPr>
          <p:cNvPr id="38993" name="TextBox 85"/>
          <p:cNvSpPr txBox="1">
            <a:spLocks noChangeArrowheads="1"/>
          </p:cNvSpPr>
          <p:nvPr/>
        </p:nvSpPr>
        <p:spPr bwMode="auto">
          <a:xfrm>
            <a:off x="23204488" y="7056438"/>
            <a:ext cx="11771312" cy="6791325"/>
          </a:xfrm>
          <a:prstGeom prst="rect">
            <a:avLst/>
          </a:prstGeom>
          <a:noFill/>
          <a:ln w="9525">
            <a:noFill/>
            <a:miter lim="800000"/>
            <a:headEnd/>
            <a:tailEnd/>
          </a:ln>
        </p:spPr>
        <p:txBody>
          <a:bodyPr lIns="167631" tIns="83815" rIns="167631" bIns="83815">
            <a:spAutoFit/>
          </a:bodyPr>
          <a:lstStyle/>
          <a:p>
            <a:pPr defTabSz="1149350"/>
            <a:r>
              <a:rPr lang="en-US" sz="3100"/>
              <a:t>X-ray rocking curve topographs of several diamond wafers, thicknesses 150</a:t>
            </a:r>
            <a:r>
              <a:rPr lang="el-GR" sz="3100"/>
              <a:t>μ</a:t>
            </a:r>
            <a:r>
              <a:rPr lang="en-US" sz="3100"/>
              <a:t>m, 90</a:t>
            </a:r>
            <a:r>
              <a:rPr lang="el-GR" sz="3100"/>
              <a:t>μ</a:t>
            </a:r>
            <a:r>
              <a:rPr lang="en-US" sz="3100"/>
              <a:t>m, and 30</a:t>
            </a:r>
            <a:r>
              <a:rPr lang="el-GR" sz="3100"/>
              <a:t>μ</a:t>
            </a:r>
            <a:r>
              <a:rPr lang="en-US" sz="3100"/>
              <a:t>m were measured at the Cornell High Energy Synchrotron Source (CHESS). These samples were thinned using a proprietary thinning technique by industrial firm Sinmat, Inc.  The 150</a:t>
            </a:r>
            <a:r>
              <a:rPr lang="el-GR" sz="3100"/>
              <a:t>μ</a:t>
            </a:r>
            <a:r>
              <a:rPr lang="en-US" sz="3100"/>
              <a:t>m diamond topograph shows a whole-crystal rocking curve peak width for the (2,2,0) lattice vector at 15 keV that is close to the ideal Darwin width.  In the 90</a:t>
            </a:r>
            <a:r>
              <a:rPr lang="el-GR" sz="3100"/>
              <a:t>μ</a:t>
            </a:r>
            <a:r>
              <a:rPr lang="en-US" sz="3100"/>
              <a:t>m sample one sees that the peak begins to broaden.  The original material for all of these samples was previously determined to be the same. The 30</a:t>
            </a:r>
            <a:r>
              <a:rPr lang="el-GR" sz="3100"/>
              <a:t>μ</a:t>
            </a:r>
            <a:r>
              <a:rPr lang="en-US" sz="3100"/>
              <a:t>m sample produced by Sinmat illustrates why creating thin diamond radiators by polishing is problematic: the crystal planes are severely  warped and completely unusable for GlueX. These measurements lead to the critical conclusion that the best polishing techniques available cannot produce diamonds that are both thin enough and intrinsically flat enough to meet the requirements for GlueX.</a:t>
            </a:r>
          </a:p>
          <a:p>
            <a:pPr defTabSz="1149350"/>
            <a:endParaRPr lang="en-US" sz="3100"/>
          </a:p>
        </p:txBody>
      </p:sp>
      <p:sp>
        <p:nvSpPr>
          <p:cNvPr id="38994" name="TextBox 2"/>
          <p:cNvSpPr txBox="1">
            <a:spLocks noChangeArrowheads="1"/>
          </p:cNvSpPr>
          <p:nvPr/>
        </p:nvSpPr>
        <p:spPr bwMode="auto">
          <a:xfrm>
            <a:off x="13054013" y="20874038"/>
            <a:ext cx="6829425" cy="10248900"/>
          </a:xfrm>
          <a:prstGeom prst="rect">
            <a:avLst/>
          </a:prstGeom>
          <a:noFill/>
          <a:ln w="9525">
            <a:noFill/>
            <a:miter lim="800000"/>
            <a:headEnd/>
            <a:tailEnd/>
          </a:ln>
        </p:spPr>
        <p:txBody>
          <a:bodyPr lIns="114949" tIns="57475" rIns="114949" bIns="57475">
            <a:spAutoFit/>
          </a:bodyPr>
          <a:lstStyle/>
          <a:p>
            <a:pPr defTabSz="1149350"/>
            <a:r>
              <a:rPr lang="en-US" sz="3500"/>
              <a:t>Thinking of ways to beat diamond’s inherent tendency to warp at the 20</a:t>
            </a:r>
            <a:r>
              <a:rPr lang="el-GR" sz="3500"/>
              <a:t>μ</a:t>
            </a:r>
            <a:r>
              <a:rPr lang="en-US" sz="3500"/>
              <a:t>m thickness scale, Uconn proposed the idea of leaving a rigid “picture frame” around the thin diamond membrane. Using laser ablation, a 2x2mm area 40</a:t>
            </a:r>
            <a:r>
              <a:rPr lang="el-GR" sz="3500"/>
              <a:t>μ</a:t>
            </a:r>
            <a:r>
              <a:rPr lang="en-US" sz="3500"/>
              <a:t>m thick was milled from a 315</a:t>
            </a:r>
            <a:r>
              <a:rPr lang="el-GR" sz="3500"/>
              <a:t>μ</a:t>
            </a:r>
            <a:r>
              <a:rPr lang="en-US" sz="3500"/>
              <a:t>m thick diamond. This sample, known as U40, was taken to CHESS for X-ray measurements. As shown, </a:t>
            </a:r>
            <a:r>
              <a:rPr lang="en-US" sz="3500" b="1" i="1"/>
              <a:t>U40 is the very first diamond to meet the GlueX requirements for both diamond thickness and whole crystal rocking curve rms. </a:t>
            </a:r>
            <a:r>
              <a:rPr lang="en-US" sz="3500"/>
              <a:t>These measurements are a crucial component in validating the process developed by the University of Connecticut for creating thin diamond radiators of arbitrary profiles for the GlueX experiment at Jefferson Lab.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14086</TotalTime>
  <Words>813</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Design Template</vt:lpstr>
      </vt:variant>
      <vt:variant>
        <vt:i4>3</vt:i4>
      </vt:variant>
      <vt:variant>
        <vt:lpstr>Slide Titles</vt:lpstr>
      </vt:variant>
      <vt:variant>
        <vt:i4>1</vt:i4>
      </vt:variant>
    </vt:vector>
  </HeadingPairs>
  <TitlesOfParts>
    <vt:vector size="8" baseType="lpstr">
      <vt:lpstr>Arial Narrow</vt:lpstr>
      <vt:lpstr>Arial</vt:lpstr>
      <vt:lpstr>Arial Black</vt:lpstr>
      <vt:lpstr>Cambria</vt:lpstr>
      <vt:lpstr>Custom Design</vt:lpstr>
      <vt:lpstr>1_Custom Design</vt:lpstr>
      <vt:lpstr>2_Custom Design</vt:lpstr>
      <vt:lpstr>Slide 1</vt:lpstr>
    </vt:vector>
  </TitlesOfParts>
  <Company>www.PosterPresentations.com</Company>
  <LinksUpToDate>false</LinksUpToDate>
  <SharedDoc>false</SharedDoc>
  <HyperlinkBase>http://www.posterpresentations.com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HuskyPC</cp:lastModifiedBy>
  <cp:revision>218</cp:revision>
  <dcterms:created xsi:type="dcterms:W3CDTF">2005-05-18T01:24:28Z</dcterms:created>
  <dcterms:modified xsi:type="dcterms:W3CDTF">2012-10-26T22:49:00Z</dcterms:modified>
  <cp:category>Powerpoint poster templates</cp:category>
</cp:coreProperties>
</file>