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A7C9C-CC83-4FE7-A008-FF0DECBB6721}" type="datetimeFigureOut">
              <a:rPr lang="en-US" smtClean="0"/>
              <a:t>6/28/2010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D0A9-E874-4238-949A-C5107CC0AA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Excimer</a:t>
            </a:r>
            <a:r>
              <a:rPr lang="en-US" dirty="0" smtClean="0"/>
              <a:t> Laser Progress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Brendan Pratt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Connecticut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Advisor: Dr. Richard T. Jones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now seen red light for over 4 hours</a:t>
            </a:r>
          </a:p>
          <a:p>
            <a:r>
              <a:rPr lang="en-US" dirty="0" smtClean="0"/>
              <a:t>The laser beam has not yet been profiled quantitatively.</a:t>
            </a:r>
          </a:p>
          <a:p>
            <a:r>
              <a:rPr lang="en-US" dirty="0" smtClean="0"/>
              <a:t>However, lasing can be visually seen for over 25 minutes.</a:t>
            </a:r>
          </a:p>
          <a:p>
            <a:r>
              <a:rPr lang="en-US" dirty="0" smtClean="0"/>
              <a:t>We plan to continue </a:t>
            </a:r>
            <a:r>
              <a:rPr lang="en-US" dirty="0" err="1" smtClean="0"/>
              <a:t>passivation</a:t>
            </a:r>
            <a:r>
              <a:rPr lang="en-US" dirty="0" smtClean="0"/>
              <a:t> procedures until we hit a limit.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Acquired all components required for initial testing.</a:t>
            </a:r>
          </a:p>
          <a:p>
            <a:r>
              <a:rPr lang="en-US" sz="2800" dirty="0" smtClean="0"/>
              <a:t>Initial pulses showed lasing for approximately 5 minutes.</a:t>
            </a:r>
          </a:p>
          <a:p>
            <a:r>
              <a:rPr lang="en-US" sz="2800" dirty="0" smtClean="0"/>
              <a:t>Discovered correct procedure for </a:t>
            </a:r>
            <a:r>
              <a:rPr lang="en-US" sz="2800" dirty="0" err="1" smtClean="0"/>
              <a:t>passivation</a:t>
            </a:r>
            <a:r>
              <a:rPr lang="en-US" sz="2800" dirty="0" smtClean="0"/>
              <a:t> from a Lambda </a:t>
            </a:r>
            <a:r>
              <a:rPr lang="en-US" sz="2800" dirty="0" err="1" smtClean="0"/>
              <a:t>Physik</a:t>
            </a:r>
            <a:r>
              <a:rPr lang="en-US" sz="2800" dirty="0" smtClean="0"/>
              <a:t> Engineer.</a:t>
            </a:r>
          </a:p>
          <a:p>
            <a:r>
              <a:rPr lang="en-US" sz="2800" dirty="0" smtClean="0"/>
              <a:t>Duration of light produced from </a:t>
            </a:r>
            <a:r>
              <a:rPr lang="en-US" sz="2800" dirty="0" err="1" smtClean="0"/>
              <a:t>passivation</a:t>
            </a:r>
            <a:r>
              <a:rPr lang="en-US" sz="2800" dirty="0" smtClean="0"/>
              <a:t> indicates the quality of the laser system.</a:t>
            </a:r>
          </a:p>
          <a:p>
            <a:r>
              <a:rPr lang="en-US" sz="2800" dirty="0" smtClean="0"/>
              <a:t>Laser intensity increased to 140mJ, but duration still lasted only 5 minutes.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talking with a local laser group, it was decided that the interior of the gas cavity may be contaminated. </a:t>
            </a:r>
            <a:endParaRPr lang="en-US" dirty="0"/>
          </a:p>
          <a:p>
            <a:r>
              <a:rPr lang="en-US" dirty="0" smtClean="0"/>
              <a:t>We decided to undergo a major disassembly to </a:t>
            </a:r>
            <a:r>
              <a:rPr lang="en-US" smtClean="0"/>
              <a:t>remove any </a:t>
            </a:r>
            <a:r>
              <a:rPr lang="en-US" dirty="0" smtClean="0"/>
              <a:t>debris that could contaminate the fluorine gas.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Gas Cavity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5096" y="1600200"/>
            <a:ext cx="591380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166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Excimer Laser Progress Report</vt:lpstr>
      <vt:lpstr>Recap</vt:lpstr>
      <vt:lpstr>Plan of Attack</vt:lpstr>
      <vt:lpstr>Inside the Gas Cavity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Excimer Laser Progress Report</dc:title>
  <dc:creator>Brendan</dc:creator>
  <cp:lastModifiedBy>Brendan</cp:lastModifiedBy>
  <cp:revision>3</cp:revision>
  <dcterms:created xsi:type="dcterms:W3CDTF">2010-06-28T14:19:51Z</dcterms:created>
  <dcterms:modified xsi:type="dcterms:W3CDTF">2010-06-28T14:45:16Z</dcterms:modified>
</cp:coreProperties>
</file>