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8" r:id="rId13"/>
    <p:sldId id="270" r:id="rId14"/>
    <p:sldId id="272" r:id="rId15"/>
    <p:sldId id="273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978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endan\Desktop\Focus%20Study%20New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3138984580052492"/>
          <c:y val="0.21498148148148147"/>
          <c:w val="0.47954502952755906"/>
          <c:h val="0.62946296296296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'[Focus Study New.xlsx]Sheet8'!$F$1</c:f>
              <c:strCache>
                <c:ptCount val="1"/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'[Focus Study New.xlsx]Sheet8'!$I$2:$I$302</c:f>
              <c:numCache>
                <c:formatCode>General</c:formatCode>
                <c:ptCount val="301"/>
                <c:pt idx="0">
                  <c:v>0.29500000000000004</c:v>
                </c:pt>
                <c:pt idx="1">
                  <c:v>0.29700000000000004</c:v>
                </c:pt>
                <c:pt idx="2">
                  <c:v>0.30000000000000004</c:v>
                </c:pt>
                <c:pt idx="3">
                  <c:v>0.30200000000000005</c:v>
                </c:pt>
                <c:pt idx="4">
                  <c:v>0.30400000000000005</c:v>
                </c:pt>
                <c:pt idx="5">
                  <c:v>0.30600000000000005</c:v>
                </c:pt>
                <c:pt idx="6">
                  <c:v>0.30900000000000005</c:v>
                </c:pt>
                <c:pt idx="7">
                  <c:v>0.31100000000000005</c:v>
                </c:pt>
                <c:pt idx="8">
                  <c:v>0.31300000000000006</c:v>
                </c:pt>
                <c:pt idx="9">
                  <c:v>0.31500000000000006</c:v>
                </c:pt>
                <c:pt idx="10">
                  <c:v>0.31800000000000006</c:v>
                </c:pt>
                <c:pt idx="11">
                  <c:v>0.32000000000000006</c:v>
                </c:pt>
                <c:pt idx="12">
                  <c:v>0.32200000000000006</c:v>
                </c:pt>
                <c:pt idx="13">
                  <c:v>0.32400000000000007</c:v>
                </c:pt>
                <c:pt idx="14">
                  <c:v>0.32700000000000007</c:v>
                </c:pt>
                <c:pt idx="15">
                  <c:v>0.32900000000000007</c:v>
                </c:pt>
                <c:pt idx="16">
                  <c:v>0.33100000000000002</c:v>
                </c:pt>
                <c:pt idx="17">
                  <c:v>0.33300000000000002</c:v>
                </c:pt>
                <c:pt idx="18">
                  <c:v>0.33600000000000002</c:v>
                </c:pt>
                <c:pt idx="19">
                  <c:v>0.33800000000000002</c:v>
                </c:pt>
                <c:pt idx="20">
                  <c:v>0.34</c:v>
                </c:pt>
                <c:pt idx="21">
                  <c:v>0.34200000000000003</c:v>
                </c:pt>
                <c:pt idx="22">
                  <c:v>0.34500000000000003</c:v>
                </c:pt>
                <c:pt idx="23">
                  <c:v>0.34700000000000003</c:v>
                </c:pt>
                <c:pt idx="24">
                  <c:v>0.34900000000000003</c:v>
                </c:pt>
                <c:pt idx="25">
                  <c:v>0.35100000000000003</c:v>
                </c:pt>
                <c:pt idx="26">
                  <c:v>0.35400000000000004</c:v>
                </c:pt>
                <c:pt idx="27">
                  <c:v>0.35600000000000004</c:v>
                </c:pt>
                <c:pt idx="28">
                  <c:v>0.35800000000000004</c:v>
                </c:pt>
                <c:pt idx="29">
                  <c:v>0.36000000000000004</c:v>
                </c:pt>
                <c:pt idx="30">
                  <c:v>0.36300000000000004</c:v>
                </c:pt>
                <c:pt idx="31">
                  <c:v>0.36500000000000005</c:v>
                </c:pt>
                <c:pt idx="32">
                  <c:v>0.36700000000000005</c:v>
                </c:pt>
                <c:pt idx="33">
                  <c:v>0.36900000000000005</c:v>
                </c:pt>
                <c:pt idx="34">
                  <c:v>0.37200000000000005</c:v>
                </c:pt>
                <c:pt idx="35">
                  <c:v>0.37400000000000005</c:v>
                </c:pt>
                <c:pt idx="36">
                  <c:v>0.37600000000000006</c:v>
                </c:pt>
                <c:pt idx="37">
                  <c:v>0.37800000000000006</c:v>
                </c:pt>
                <c:pt idx="38">
                  <c:v>0.38100000000000001</c:v>
                </c:pt>
                <c:pt idx="39">
                  <c:v>0.38300000000000001</c:v>
                </c:pt>
                <c:pt idx="40">
                  <c:v>0.38500000000000001</c:v>
                </c:pt>
                <c:pt idx="41">
                  <c:v>0.38700000000000001</c:v>
                </c:pt>
                <c:pt idx="42">
                  <c:v>0.39</c:v>
                </c:pt>
                <c:pt idx="43">
                  <c:v>0.39200000000000002</c:v>
                </c:pt>
                <c:pt idx="44">
                  <c:v>0.39400000000000002</c:v>
                </c:pt>
                <c:pt idx="45">
                  <c:v>0.39700000000000002</c:v>
                </c:pt>
                <c:pt idx="46">
                  <c:v>0.39900000000000002</c:v>
                </c:pt>
                <c:pt idx="47">
                  <c:v>0.40100000000000002</c:v>
                </c:pt>
                <c:pt idx="48">
                  <c:v>0.40300000000000002</c:v>
                </c:pt>
                <c:pt idx="49">
                  <c:v>0.40600000000000003</c:v>
                </c:pt>
                <c:pt idx="50">
                  <c:v>0.40800000000000003</c:v>
                </c:pt>
                <c:pt idx="51">
                  <c:v>0.41000000000000003</c:v>
                </c:pt>
                <c:pt idx="52">
                  <c:v>0.41200000000000003</c:v>
                </c:pt>
                <c:pt idx="53">
                  <c:v>0.41500000000000004</c:v>
                </c:pt>
                <c:pt idx="54">
                  <c:v>0.41700000000000004</c:v>
                </c:pt>
                <c:pt idx="55">
                  <c:v>0.41900000000000004</c:v>
                </c:pt>
                <c:pt idx="56">
                  <c:v>0.42100000000000004</c:v>
                </c:pt>
                <c:pt idx="57">
                  <c:v>0.42400000000000004</c:v>
                </c:pt>
                <c:pt idx="58">
                  <c:v>0.42600000000000005</c:v>
                </c:pt>
                <c:pt idx="59">
                  <c:v>0.42800000000000005</c:v>
                </c:pt>
                <c:pt idx="60">
                  <c:v>0.43000000000000005</c:v>
                </c:pt>
                <c:pt idx="61">
                  <c:v>0.43300000000000005</c:v>
                </c:pt>
                <c:pt idx="62">
                  <c:v>0.43500000000000005</c:v>
                </c:pt>
                <c:pt idx="63">
                  <c:v>0.43700000000000006</c:v>
                </c:pt>
                <c:pt idx="64">
                  <c:v>0.43900000000000006</c:v>
                </c:pt>
                <c:pt idx="65">
                  <c:v>0.44200000000000006</c:v>
                </c:pt>
                <c:pt idx="66">
                  <c:v>0.44400000000000006</c:v>
                </c:pt>
                <c:pt idx="67">
                  <c:v>0.44600000000000006</c:v>
                </c:pt>
                <c:pt idx="68">
                  <c:v>0.44800000000000006</c:v>
                </c:pt>
                <c:pt idx="69">
                  <c:v>0.45100000000000007</c:v>
                </c:pt>
                <c:pt idx="70">
                  <c:v>0.45300000000000007</c:v>
                </c:pt>
                <c:pt idx="71">
                  <c:v>0.45500000000000007</c:v>
                </c:pt>
                <c:pt idx="72">
                  <c:v>0.45700000000000007</c:v>
                </c:pt>
                <c:pt idx="73">
                  <c:v>0.46000000000000008</c:v>
                </c:pt>
                <c:pt idx="74">
                  <c:v>0.46200000000000008</c:v>
                </c:pt>
                <c:pt idx="75">
                  <c:v>0.46400000000000008</c:v>
                </c:pt>
                <c:pt idx="76">
                  <c:v>0.46600000000000008</c:v>
                </c:pt>
                <c:pt idx="77">
                  <c:v>0.46900000000000003</c:v>
                </c:pt>
                <c:pt idx="78">
                  <c:v>0.47100000000000003</c:v>
                </c:pt>
                <c:pt idx="79">
                  <c:v>0.47300000000000003</c:v>
                </c:pt>
                <c:pt idx="80">
                  <c:v>0.47500000000000003</c:v>
                </c:pt>
                <c:pt idx="81">
                  <c:v>0.47800000000000004</c:v>
                </c:pt>
                <c:pt idx="82">
                  <c:v>0.48000000000000004</c:v>
                </c:pt>
                <c:pt idx="83">
                  <c:v>0.48200000000000004</c:v>
                </c:pt>
                <c:pt idx="84">
                  <c:v>0.48400000000000004</c:v>
                </c:pt>
                <c:pt idx="85">
                  <c:v>0.48700000000000004</c:v>
                </c:pt>
                <c:pt idx="86">
                  <c:v>0.48900000000000005</c:v>
                </c:pt>
                <c:pt idx="87">
                  <c:v>0.49100000000000005</c:v>
                </c:pt>
                <c:pt idx="88">
                  <c:v>0.49300000000000005</c:v>
                </c:pt>
                <c:pt idx="89">
                  <c:v>0.49600000000000005</c:v>
                </c:pt>
                <c:pt idx="90">
                  <c:v>0.49800000000000005</c:v>
                </c:pt>
                <c:pt idx="91">
                  <c:v>0.5</c:v>
                </c:pt>
                <c:pt idx="92">
                  <c:v>0.502</c:v>
                </c:pt>
                <c:pt idx="93">
                  <c:v>0.505</c:v>
                </c:pt>
                <c:pt idx="94">
                  <c:v>0.50700000000000001</c:v>
                </c:pt>
                <c:pt idx="95">
                  <c:v>0.50900000000000001</c:v>
                </c:pt>
                <c:pt idx="96">
                  <c:v>0.51100000000000001</c:v>
                </c:pt>
                <c:pt idx="97">
                  <c:v>0.51400000000000001</c:v>
                </c:pt>
                <c:pt idx="98">
                  <c:v>0.51600000000000001</c:v>
                </c:pt>
                <c:pt idx="99">
                  <c:v>0.51800000000000002</c:v>
                </c:pt>
                <c:pt idx="100">
                  <c:v>0.52</c:v>
                </c:pt>
                <c:pt idx="101">
                  <c:v>0.52300000000000002</c:v>
                </c:pt>
                <c:pt idx="102">
                  <c:v>0.52500000000000002</c:v>
                </c:pt>
                <c:pt idx="103">
                  <c:v>0.52700000000000002</c:v>
                </c:pt>
                <c:pt idx="104">
                  <c:v>0.52900000000000003</c:v>
                </c:pt>
                <c:pt idx="105">
                  <c:v>0.53200000000000003</c:v>
                </c:pt>
                <c:pt idx="106">
                  <c:v>0.53400000000000003</c:v>
                </c:pt>
                <c:pt idx="107">
                  <c:v>0.53600000000000003</c:v>
                </c:pt>
                <c:pt idx="108">
                  <c:v>0.53900000000000003</c:v>
                </c:pt>
                <c:pt idx="109">
                  <c:v>0.54100000000000004</c:v>
                </c:pt>
                <c:pt idx="110">
                  <c:v>0.54300000000000004</c:v>
                </c:pt>
                <c:pt idx="111">
                  <c:v>0.54500000000000004</c:v>
                </c:pt>
                <c:pt idx="112">
                  <c:v>0.54800000000000004</c:v>
                </c:pt>
                <c:pt idx="113">
                  <c:v>0.55000000000000004</c:v>
                </c:pt>
                <c:pt idx="114">
                  <c:v>0.55200000000000005</c:v>
                </c:pt>
                <c:pt idx="115">
                  <c:v>0.55400000000000005</c:v>
                </c:pt>
                <c:pt idx="116">
                  <c:v>0.55700000000000005</c:v>
                </c:pt>
                <c:pt idx="117">
                  <c:v>0.55900000000000005</c:v>
                </c:pt>
                <c:pt idx="118">
                  <c:v>0.56100000000000005</c:v>
                </c:pt>
                <c:pt idx="119">
                  <c:v>0.56300000000000006</c:v>
                </c:pt>
                <c:pt idx="120">
                  <c:v>0.56600000000000006</c:v>
                </c:pt>
                <c:pt idx="121">
                  <c:v>0.56800000000000006</c:v>
                </c:pt>
                <c:pt idx="122">
                  <c:v>0.57000000000000006</c:v>
                </c:pt>
                <c:pt idx="123">
                  <c:v>0.57200000000000006</c:v>
                </c:pt>
                <c:pt idx="124">
                  <c:v>0.57500000000000007</c:v>
                </c:pt>
                <c:pt idx="125">
                  <c:v>0.57699999999999996</c:v>
                </c:pt>
                <c:pt idx="126">
                  <c:v>0.57899999999999996</c:v>
                </c:pt>
                <c:pt idx="127">
                  <c:v>0.58099999999999996</c:v>
                </c:pt>
                <c:pt idx="128">
                  <c:v>0.58400000000000007</c:v>
                </c:pt>
                <c:pt idx="129">
                  <c:v>0.58600000000000008</c:v>
                </c:pt>
                <c:pt idx="130">
                  <c:v>0.58800000000000008</c:v>
                </c:pt>
                <c:pt idx="131">
                  <c:v>0.59000000000000008</c:v>
                </c:pt>
                <c:pt idx="132">
                  <c:v>0.59299999999999997</c:v>
                </c:pt>
                <c:pt idx="133">
                  <c:v>0.59499999999999997</c:v>
                </c:pt>
                <c:pt idx="134">
                  <c:v>0.59699999999999998</c:v>
                </c:pt>
                <c:pt idx="135">
                  <c:v>0.59899999999999998</c:v>
                </c:pt>
                <c:pt idx="136">
                  <c:v>0.60200000000000009</c:v>
                </c:pt>
                <c:pt idx="137">
                  <c:v>0.60400000000000009</c:v>
                </c:pt>
                <c:pt idx="138">
                  <c:v>0.60600000000000009</c:v>
                </c:pt>
                <c:pt idx="139">
                  <c:v>0.6080000000000001</c:v>
                </c:pt>
                <c:pt idx="140">
                  <c:v>0.61099999999999999</c:v>
                </c:pt>
                <c:pt idx="141">
                  <c:v>0.61299999999999999</c:v>
                </c:pt>
                <c:pt idx="142">
                  <c:v>0.61499999999999999</c:v>
                </c:pt>
                <c:pt idx="143">
                  <c:v>0.61699999999999999</c:v>
                </c:pt>
                <c:pt idx="144">
                  <c:v>0.62000000000000011</c:v>
                </c:pt>
                <c:pt idx="145">
                  <c:v>0.62200000000000011</c:v>
                </c:pt>
                <c:pt idx="146">
                  <c:v>0.62400000000000011</c:v>
                </c:pt>
                <c:pt idx="147">
                  <c:v>0.62600000000000011</c:v>
                </c:pt>
                <c:pt idx="148">
                  <c:v>0.629</c:v>
                </c:pt>
                <c:pt idx="149">
                  <c:v>0.63100000000000001</c:v>
                </c:pt>
                <c:pt idx="150">
                  <c:v>0.63300000000000001</c:v>
                </c:pt>
                <c:pt idx="151">
                  <c:v>0.63500000000000001</c:v>
                </c:pt>
                <c:pt idx="152">
                  <c:v>0.63800000000000012</c:v>
                </c:pt>
                <c:pt idx="153">
                  <c:v>0.64</c:v>
                </c:pt>
                <c:pt idx="154">
                  <c:v>0.64200000000000002</c:v>
                </c:pt>
                <c:pt idx="155">
                  <c:v>0.64400000000000002</c:v>
                </c:pt>
                <c:pt idx="156">
                  <c:v>0.64700000000000002</c:v>
                </c:pt>
                <c:pt idx="157">
                  <c:v>0.64900000000000002</c:v>
                </c:pt>
                <c:pt idx="158">
                  <c:v>0.65100000000000002</c:v>
                </c:pt>
                <c:pt idx="159">
                  <c:v>0.65300000000000002</c:v>
                </c:pt>
                <c:pt idx="160">
                  <c:v>0.65600000000000003</c:v>
                </c:pt>
                <c:pt idx="161">
                  <c:v>0.65800000000000003</c:v>
                </c:pt>
                <c:pt idx="162">
                  <c:v>0.66</c:v>
                </c:pt>
                <c:pt idx="163">
                  <c:v>0.66200000000000003</c:v>
                </c:pt>
                <c:pt idx="164">
                  <c:v>0.66500000000000004</c:v>
                </c:pt>
                <c:pt idx="165">
                  <c:v>0.66700000000000004</c:v>
                </c:pt>
                <c:pt idx="166">
                  <c:v>0.66900000000000004</c:v>
                </c:pt>
                <c:pt idx="167">
                  <c:v>0.67200000000000004</c:v>
                </c:pt>
                <c:pt idx="168">
                  <c:v>0.67400000000000004</c:v>
                </c:pt>
                <c:pt idx="169">
                  <c:v>0.67600000000000005</c:v>
                </c:pt>
                <c:pt idx="170">
                  <c:v>0.67800000000000005</c:v>
                </c:pt>
                <c:pt idx="171">
                  <c:v>0.68100000000000005</c:v>
                </c:pt>
                <c:pt idx="172">
                  <c:v>0.68300000000000005</c:v>
                </c:pt>
                <c:pt idx="173">
                  <c:v>0.68500000000000005</c:v>
                </c:pt>
                <c:pt idx="174">
                  <c:v>0.68700000000000006</c:v>
                </c:pt>
                <c:pt idx="175">
                  <c:v>0.69000000000000006</c:v>
                </c:pt>
                <c:pt idx="176">
                  <c:v>0.69200000000000006</c:v>
                </c:pt>
                <c:pt idx="177">
                  <c:v>0.69400000000000006</c:v>
                </c:pt>
                <c:pt idx="178">
                  <c:v>0.69600000000000006</c:v>
                </c:pt>
                <c:pt idx="179">
                  <c:v>0.69900000000000007</c:v>
                </c:pt>
                <c:pt idx="180">
                  <c:v>0.70100000000000007</c:v>
                </c:pt>
                <c:pt idx="181">
                  <c:v>0.70300000000000007</c:v>
                </c:pt>
                <c:pt idx="182">
                  <c:v>0.70500000000000007</c:v>
                </c:pt>
                <c:pt idx="183">
                  <c:v>0.70799999999999996</c:v>
                </c:pt>
                <c:pt idx="184">
                  <c:v>0.71</c:v>
                </c:pt>
                <c:pt idx="185">
                  <c:v>0.71199999999999997</c:v>
                </c:pt>
                <c:pt idx="186">
                  <c:v>0.71399999999999997</c:v>
                </c:pt>
                <c:pt idx="187">
                  <c:v>0.71700000000000008</c:v>
                </c:pt>
                <c:pt idx="188">
                  <c:v>0.71900000000000008</c:v>
                </c:pt>
                <c:pt idx="189">
                  <c:v>0.72100000000000009</c:v>
                </c:pt>
                <c:pt idx="190">
                  <c:v>0.72300000000000009</c:v>
                </c:pt>
                <c:pt idx="191">
                  <c:v>0.72599999999999998</c:v>
                </c:pt>
                <c:pt idx="192">
                  <c:v>0.72799999999999998</c:v>
                </c:pt>
                <c:pt idx="193">
                  <c:v>0.73</c:v>
                </c:pt>
                <c:pt idx="194">
                  <c:v>0.73199999999999998</c:v>
                </c:pt>
                <c:pt idx="195">
                  <c:v>0.7350000000000001</c:v>
                </c:pt>
                <c:pt idx="196">
                  <c:v>0.7370000000000001</c:v>
                </c:pt>
                <c:pt idx="197">
                  <c:v>0.7390000000000001</c:v>
                </c:pt>
                <c:pt idx="198">
                  <c:v>0.7410000000000001</c:v>
                </c:pt>
                <c:pt idx="199">
                  <c:v>0.74399999999999999</c:v>
                </c:pt>
                <c:pt idx="200">
                  <c:v>0.746</c:v>
                </c:pt>
                <c:pt idx="201">
                  <c:v>0.748</c:v>
                </c:pt>
                <c:pt idx="202">
                  <c:v>0.75</c:v>
                </c:pt>
                <c:pt idx="203">
                  <c:v>0.75300000000000011</c:v>
                </c:pt>
                <c:pt idx="204">
                  <c:v>0.75500000000000012</c:v>
                </c:pt>
                <c:pt idx="205">
                  <c:v>0.75700000000000012</c:v>
                </c:pt>
                <c:pt idx="206">
                  <c:v>0.75900000000000012</c:v>
                </c:pt>
                <c:pt idx="207">
                  <c:v>0.76200000000000001</c:v>
                </c:pt>
                <c:pt idx="208">
                  <c:v>0.76400000000000001</c:v>
                </c:pt>
                <c:pt idx="209">
                  <c:v>0.76600000000000001</c:v>
                </c:pt>
                <c:pt idx="210">
                  <c:v>0.76800000000000002</c:v>
                </c:pt>
                <c:pt idx="211">
                  <c:v>0.77100000000000002</c:v>
                </c:pt>
                <c:pt idx="212">
                  <c:v>0.77300000000000002</c:v>
                </c:pt>
                <c:pt idx="213">
                  <c:v>0.77500000000000002</c:v>
                </c:pt>
                <c:pt idx="214">
                  <c:v>0.77700000000000002</c:v>
                </c:pt>
                <c:pt idx="215">
                  <c:v>0.78</c:v>
                </c:pt>
                <c:pt idx="216">
                  <c:v>0.78200000000000003</c:v>
                </c:pt>
                <c:pt idx="217">
                  <c:v>0.78400000000000003</c:v>
                </c:pt>
                <c:pt idx="218">
                  <c:v>0.78600000000000003</c:v>
                </c:pt>
                <c:pt idx="219">
                  <c:v>0.78900000000000003</c:v>
                </c:pt>
                <c:pt idx="220">
                  <c:v>0.79100000000000004</c:v>
                </c:pt>
                <c:pt idx="221">
                  <c:v>0.79300000000000004</c:v>
                </c:pt>
                <c:pt idx="222">
                  <c:v>0.79500000000000004</c:v>
                </c:pt>
                <c:pt idx="223">
                  <c:v>0.79800000000000004</c:v>
                </c:pt>
                <c:pt idx="224">
                  <c:v>0.8</c:v>
                </c:pt>
                <c:pt idx="225">
                  <c:v>0.80200000000000005</c:v>
                </c:pt>
                <c:pt idx="226">
                  <c:v>0.80500000000000005</c:v>
                </c:pt>
                <c:pt idx="227">
                  <c:v>0.80700000000000005</c:v>
                </c:pt>
                <c:pt idx="228">
                  <c:v>0.80900000000000005</c:v>
                </c:pt>
                <c:pt idx="229">
                  <c:v>0.81100000000000005</c:v>
                </c:pt>
                <c:pt idx="230">
                  <c:v>0.81400000000000006</c:v>
                </c:pt>
                <c:pt idx="231">
                  <c:v>0.81600000000000006</c:v>
                </c:pt>
                <c:pt idx="232">
                  <c:v>0.81800000000000006</c:v>
                </c:pt>
                <c:pt idx="233">
                  <c:v>0.82000000000000006</c:v>
                </c:pt>
                <c:pt idx="234">
                  <c:v>0.82300000000000006</c:v>
                </c:pt>
                <c:pt idx="235">
                  <c:v>0.82500000000000007</c:v>
                </c:pt>
                <c:pt idx="236">
                  <c:v>0.82700000000000007</c:v>
                </c:pt>
                <c:pt idx="237">
                  <c:v>0.82900000000000007</c:v>
                </c:pt>
                <c:pt idx="238">
                  <c:v>0.83200000000000007</c:v>
                </c:pt>
                <c:pt idx="239">
                  <c:v>0.83400000000000007</c:v>
                </c:pt>
                <c:pt idx="240">
                  <c:v>0.83600000000000008</c:v>
                </c:pt>
                <c:pt idx="241">
                  <c:v>0.83800000000000008</c:v>
                </c:pt>
                <c:pt idx="242">
                  <c:v>0.84100000000000008</c:v>
                </c:pt>
                <c:pt idx="243">
                  <c:v>0.84300000000000008</c:v>
                </c:pt>
                <c:pt idx="244">
                  <c:v>0.84500000000000008</c:v>
                </c:pt>
                <c:pt idx="245">
                  <c:v>0.84700000000000009</c:v>
                </c:pt>
                <c:pt idx="246">
                  <c:v>0.85000000000000009</c:v>
                </c:pt>
                <c:pt idx="247">
                  <c:v>0.85200000000000009</c:v>
                </c:pt>
                <c:pt idx="248">
                  <c:v>0.85400000000000009</c:v>
                </c:pt>
                <c:pt idx="249">
                  <c:v>0.85600000000000009</c:v>
                </c:pt>
                <c:pt idx="250">
                  <c:v>0.85899999999999999</c:v>
                </c:pt>
                <c:pt idx="251">
                  <c:v>0.86099999999999999</c:v>
                </c:pt>
                <c:pt idx="252">
                  <c:v>0.86299999999999999</c:v>
                </c:pt>
                <c:pt idx="253">
                  <c:v>0.86499999999999999</c:v>
                </c:pt>
                <c:pt idx="254">
                  <c:v>0.86799999999999999</c:v>
                </c:pt>
                <c:pt idx="255">
                  <c:v>0.87</c:v>
                </c:pt>
                <c:pt idx="256">
                  <c:v>0.872</c:v>
                </c:pt>
                <c:pt idx="257">
                  <c:v>0.874</c:v>
                </c:pt>
                <c:pt idx="258">
                  <c:v>0.877</c:v>
                </c:pt>
                <c:pt idx="259">
                  <c:v>0.879</c:v>
                </c:pt>
                <c:pt idx="260">
                  <c:v>0.88100000000000001</c:v>
                </c:pt>
                <c:pt idx="261">
                  <c:v>0.88300000000000001</c:v>
                </c:pt>
                <c:pt idx="262">
                  <c:v>0.88600000000000001</c:v>
                </c:pt>
                <c:pt idx="263">
                  <c:v>0.88800000000000001</c:v>
                </c:pt>
                <c:pt idx="264">
                  <c:v>0.89</c:v>
                </c:pt>
                <c:pt idx="265">
                  <c:v>0.89200000000000002</c:v>
                </c:pt>
                <c:pt idx="266">
                  <c:v>0.89500000000000002</c:v>
                </c:pt>
                <c:pt idx="267">
                  <c:v>0.89700000000000002</c:v>
                </c:pt>
                <c:pt idx="268">
                  <c:v>0.89900000000000002</c:v>
                </c:pt>
                <c:pt idx="269">
                  <c:v>0.90100000000000002</c:v>
                </c:pt>
                <c:pt idx="270">
                  <c:v>0.90400000000000003</c:v>
                </c:pt>
                <c:pt idx="271">
                  <c:v>0.90600000000000003</c:v>
                </c:pt>
                <c:pt idx="272">
                  <c:v>0.90800000000000003</c:v>
                </c:pt>
                <c:pt idx="273">
                  <c:v>0.91100000000000003</c:v>
                </c:pt>
                <c:pt idx="274">
                  <c:v>0.91300000000000003</c:v>
                </c:pt>
                <c:pt idx="275">
                  <c:v>0.91500000000000004</c:v>
                </c:pt>
                <c:pt idx="276">
                  <c:v>0.91700000000000004</c:v>
                </c:pt>
                <c:pt idx="277">
                  <c:v>0.92</c:v>
                </c:pt>
                <c:pt idx="278">
                  <c:v>0.92200000000000004</c:v>
                </c:pt>
                <c:pt idx="279">
                  <c:v>0.92400000000000004</c:v>
                </c:pt>
                <c:pt idx="280">
                  <c:v>0.92600000000000005</c:v>
                </c:pt>
                <c:pt idx="281">
                  <c:v>0.92900000000000005</c:v>
                </c:pt>
                <c:pt idx="282">
                  <c:v>0.93100000000000005</c:v>
                </c:pt>
                <c:pt idx="283">
                  <c:v>0.93300000000000005</c:v>
                </c:pt>
                <c:pt idx="284">
                  <c:v>0.93500000000000005</c:v>
                </c:pt>
                <c:pt idx="285">
                  <c:v>0.93800000000000006</c:v>
                </c:pt>
                <c:pt idx="286">
                  <c:v>0.94000000000000006</c:v>
                </c:pt>
                <c:pt idx="287">
                  <c:v>0.94200000000000006</c:v>
                </c:pt>
                <c:pt idx="288">
                  <c:v>0.94400000000000006</c:v>
                </c:pt>
                <c:pt idx="289">
                  <c:v>0.94700000000000006</c:v>
                </c:pt>
                <c:pt idx="290">
                  <c:v>0.94900000000000007</c:v>
                </c:pt>
                <c:pt idx="291">
                  <c:v>0.95100000000000007</c:v>
                </c:pt>
                <c:pt idx="292">
                  <c:v>0.95300000000000007</c:v>
                </c:pt>
                <c:pt idx="293">
                  <c:v>0.95600000000000007</c:v>
                </c:pt>
                <c:pt idx="294">
                  <c:v>0.95800000000000007</c:v>
                </c:pt>
                <c:pt idx="295">
                  <c:v>0.96000000000000008</c:v>
                </c:pt>
                <c:pt idx="296">
                  <c:v>0.96200000000000008</c:v>
                </c:pt>
                <c:pt idx="297">
                  <c:v>0.96500000000000008</c:v>
                </c:pt>
                <c:pt idx="298">
                  <c:v>0.96700000000000008</c:v>
                </c:pt>
                <c:pt idx="299">
                  <c:v>0.96900000000000008</c:v>
                </c:pt>
                <c:pt idx="300">
                  <c:v>0.97100000000000009</c:v>
                </c:pt>
              </c:numCache>
            </c:numRef>
          </c:xVal>
          <c:yVal>
            <c:numRef>
              <c:f>'[Focus Study New.xlsx]Sheet8'!$F$2:$F$302</c:f>
              <c:numCache>
                <c:formatCode>General</c:formatCode>
                <c:ptCount val="3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-2.3829999999999685E-3</c:v>
                </c:pt>
                <c:pt idx="5">
                  <c:v>-5.1809999999999912E-3</c:v>
                </c:pt>
                <c:pt idx="6">
                  <c:v>-7.5739999999999696E-3</c:v>
                </c:pt>
                <c:pt idx="7">
                  <c:v>-8.2459999999999756E-3</c:v>
                </c:pt>
                <c:pt idx="8">
                  <c:v>-9.5509999999999762E-3</c:v>
                </c:pt>
                <c:pt idx="9">
                  <c:v>-1.1795999999999973E-2</c:v>
                </c:pt>
                <c:pt idx="10">
                  <c:v>-1.2981999999999994E-2</c:v>
                </c:pt>
                <c:pt idx="11">
                  <c:v>-1.3980999999999966E-2</c:v>
                </c:pt>
                <c:pt idx="12">
                  <c:v>-1.5443999999999958E-2</c:v>
                </c:pt>
                <c:pt idx="13">
                  <c:v>-1.6669999999999963E-2</c:v>
                </c:pt>
                <c:pt idx="14">
                  <c:v>-1.6897999999999969E-2</c:v>
                </c:pt>
                <c:pt idx="15">
                  <c:v>-1.8509999999999971E-2</c:v>
                </c:pt>
                <c:pt idx="16">
                  <c:v>-1.8528999999999962E-2</c:v>
                </c:pt>
                <c:pt idx="17">
                  <c:v>-1.9982999999999973E-2</c:v>
                </c:pt>
                <c:pt idx="18">
                  <c:v>-2.1238999999999952E-2</c:v>
                </c:pt>
                <c:pt idx="19">
                  <c:v>-2.3017999999999983E-2</c:v>
                </c:pt>
                <c:pt idx="20">
                  <c:v>-2.3927999999999949E-2</c:v>
                </c:pt>
                <c:pt idx="21">
                  <c:v>-2.3976999999999971E-2</c:v>
                </c:pt>
                <c:pt idx="22">
                  <c:v>-2.5410999999999961E-2</c:v>
                </c:pt>
                <c:pt idx="23">
                  <c:v>-2.8742999999999963E-2</c:v>
                </c:pt>
                <c:pt idx="24">
                  <c:v>-2.8050999999999993E-2</c:v>
                </c:pt>
                <c:pt idx="25">
                  <c:v>-3.0384999999999995E-2</c:v>
                </c:pt>
                <c:pt idx="26">
                  <c:v>-3.0690999999999968E-2</c:v>
                </c:pt>
                <c:pt idx="27">
                  <c:v>-3.3340999999999954E-2</c:v>
                </c:pt>
                <c:pt idx="28">
                  <c:v>-3.3716999999999997E-2</c:v>
                </c:pt>
                <c:pt idx="29">
                  <c:v>-3.4883999999999971E-2</c:v>
                </c:pt>
                <c:pt idx="30">
                  <c:v>-3.6336999999999953E-2</c:v>
                </c:pt>
                <c:pt idx="31">
                  <c:v>-3.7750999999999979E-2</c:v>
                </c:pt>
                <c:pt idx="32">
                  <c:v>-4.0153999999999967E-2</c:v>
                </c:pt>
                <c:pt idx="33">
                  <c:v>-3.9856999999999976E-2</c:v>
                </c:pt>
                <c:pt idx="34">
                  <c:v>-4.1003999999999985E-2</c:v>
                </c:pt>
                <c:pt idx="35">
                  <c:v>-4.1675999999999991E-2</c:v>
                </c:pt>
                <c:pt idx="36">
                  <c:v>-4.1982999999999993E-2</c:v>
                </c:pt>
                <c:pt idx="37">
                  <c:v>-4.2852999999999974E-2</c:v>
                </c:pt>
                <c:pt idx="38">
                  <c:v>-4.4128999999999974E-2</c:v>
                </c:pt>
                <c:pt idx="39">
                  <c:v>-4.5601999999999976E-2</c:v>
                </c:pt>
                <c:pt idx="40">
                  <c:v>-4.7222999999999959E-2</c:v>
                </c:pt>
                <c:pt idx="41">
                  <c:v>-4.9665999999999988E-2</c:v>
                </c:pt>
                <c:pt idx="42">
                  <c:v>-5.0090999999999997E-2</c:v>
                </c:pt>
                <c:pt idx="43">
                  <c:v>-5.1732E-2</c:v>
                </c:pt>
                <c:pt idx="44">
                  <c:v>-5.2661999999999987E-2</c:v>
                </c:pt>
                <c:pt idx="45">
                  <c:v>-5.3946999999999967E-2</c:v>
                </c:pt>
                <c:pt idx="46">
                  <c:v>-5.4925999999999975E-2</c:v>
                </c:pt>
                <c:pt idx="47">
                  <c:v>-5.5973999999999968E-2</c:v>
                </c:pt>
                <c:pt idx="48">
                  <c:v>-5.8217999999999992E-2</c:v>
                </c:pt>
                <c:pt idx="49">
                  <c:v>-6.0333999999999999E-2</c:v>
                </c:pt>
                <c:pt idx="50">
                  <c:v>-6.0887999999999998E-2</c:v>
                </c:pt>
                <c:pt idx="51">
                  <c:v>-6.2973999999999974E-2</c:v>
                </c:pt>
                <c:pt idx="52">
                  <c:v>-6.4882999999999968E-2</c:v>
                </c:pt>
                <c:pt idx="53">
                  <c:v>-6.3112999999999975E-2</c:v>
                </c:pt>
                <c:pt idx="54">
                  <c:v>-6.492199999999998E-2</c:v>
                </c:pt>
                <c:pt idx="55">
                  <c:v>-6.6662999999999972E-2</c:v>
                </c:pt>
                <c:pt idx="56">
                  <c:v>-6.6701999999999984E-2</c:v>
                </c:pt>
                <c:pt idx="57">
                  <c:v>-6.507099999999999E-2</c:v>
                </c:pt>
                <c:pt idx="58">
                  <c:v>-6.3962999999999992E-2</c:v>
                </c:pt>
                <c:pt idx="59">
                  <c:v>-6.2153999999999987E-2</c:v>
                </c:pt>
                <c:pt idx="60">
                  <c:v>-6.563399999999997E-2</c:v>
                </c:pt>
                <c:pt idx="61">
                  <c:v>-6.762199999999996E-2</c:v>
                </c:pt>
                <c:pt idx="62">
                  <c:v>-8.2947999999999966E-2</c:v>
                </c:pt>
                <c:pt idx="63">
                  <c:v>-0.10113099999999997</c:v>
                </c:pt>
                <c:pt idx="64">
                  <c:v>-0.12321999999999997</c:v>
                </c:pt>
                <c:pt idx="65">
                  <c:v>-0.15314999999999998</c:v>
                </c:pt>
                <c:pt idx="66">
                  <c:v>-0.18660999999999997</c:v>
                </c:pt>
                <c:pt idx="67">
                  <c:v>-0.22337299999999999</c:v>
                </c:pt>
                <c:pt idx="68">
                  <c:v>-0.26496999999999998</c:v>
                </c:pt>
                <c:pt idx="69">
                  <c:v>-0.31312299999999998</c:v>
                </c:pt>
                <c:pt idx="70">
                  <c:v>-0.36921599999999999</c:v>
                </c:pt>
                <c:pt idx="71">
                  <c:v>-0.44935599999999998</c:v>
                </c:pt>
                <c:pt idx="72">
                  <c:v>-0.55865500000000001</c:v>
                </c:pt>
                <c:pt idx="73">
                  <c:v>-0.67096899999999993</c:v>
                </c:pt>
                <c:pt idx="74">
                  <c:v>-0.80170399999999997</c:v>
                </c:pt>
                <c:pt idx="75">
                  <c:v>-0.97009099999999993</c:v>
                </c:pt>
                <c:pt idx="76">
                  <c:v>-1.4118539999999999</c:v>
                </c:pt>
                <c:pt idx="77">
                  <c:v>-1.265091</c:v>
                </c:pt>
                <c:pt idx="78">
                  <c:v>-1.4110529999999999</c:v>
                </c:pt>
                <c:pt idx="79">
                  <c:v>-1.5534849999999998</c:v>
                </c:pt>
                <c:pt idx="80">
                  <c:v>-1.6959369999999998</c:v>
                </c:pt>
                <c:pt idx="81">
                  <c:v>-1.833564</c:v>
                </c:pt>
                <c:pt idx="82">
                  <c:v>-1.975927</c:v>
                </c:pt>
                <c:pt idx="83">
                  <c:v>-2.1280990000000002</c:v>
                </c:pt>
                <c:pt idx="84">
                  <c:v>-2.2671100000000002</c:v>
                </c:pt>
                <c:pt idx="85">
                  <c:v>-2.3938999999999999</c:v>
                </c:pt>
                <c:pt idx="86">
                  <c:v>-2.4903049999999998</c:v>
                </c:pt>
                <c:pt idx="87">
                  <c:v>-2.5629399999999998</c:v>
                </c:pt>
                <c:pt idx="88">
                  <c:v>-2.6082749999999999</c:v>
                </c:pt>
                <c:pt idx="89">
                  <c:v>-2.616927</c:v>
                </c:pt>
                <c:pt idx="90">
                  <c:v>-2.620209</c:v>
                </c:pt>
                <c:pt idx="91">
                  <c:v>-2.6168769999999997</c:v>
                </c:pt>
                <c:pt idx="92">
                  <c:v>-2.5757249999999998</c:v>
                </c:pt>
                <c:pt idx="93">
                  <c:v>-2.5128189999999999</c:v>
                </c:pt>
                <c:pt idx="94">
                  <c:v>-2.4327289999999997</c:v>
                </c:pt>
                <c:pt idx="95">
                  <c:v>-2.3311129999999998</c:v>
                </c:pt>
                <c:pt idx="96">
                  <c:v>-2.2227239999999999</c:v>
                </c:pt>
                <c:pt idx="97">
                  <c:v>-2.105515</c:v>
                </c:pt>
                <c:pt idx="98">
                  <c:v>-1.9875349999999998</c:v>
                </c:pt>
                <c:pt idx="99">
                  <c:v>-1.88232</c:v>
                </c:pt>
                <c:pt idx="100">
                  <c:v>-1.4621330000000001</c:v>
                </c:pt>
                <c:pt idx="101">
                  <c:v>-1.3218459999999999</c:v>
                </c:pt>
                <c:pt idx="102">
                  <c:v>-1.2199139999999999</c:v>
                </c:pt>
                <c:pt idx="103">
                  <c:v>-1.0664069999999999</c:v>
                </c:pt>
                <c:pt idx="104">
                  <c:v>-0.96797500000000003</c:v>
                </c:pt>
                <c:pt idx="105">
                  <c:v>-1.160795</c:v>
                </c:pt>
                <c:pt idx="106">
                  <c:v>-1.0518429999999999</c:v>
                </c:pt>
                <c:pt idx="107">
                  <c:v>-0.95353900000000003</c:v>
                </c:pt>
                <c:pt idx="108">
                  <c:v>-0.85123099999999996</c:v>
                </c:pt>
                <c:pt idx="109">
                  <c:v>-0.76913399999999998</c:v>
                </c:pt>
                <c:pt idx="110">
                  <c:v>-0.69132799999999994</c:v>
                </c:pt>
                <c:pt idx="111">
                  <c:v>-0.63071600000000005</c:v>
                </c:pt>
                <c:pt idx="112">
                  <c:v>-0.55343399999999998</c:v>
                </c:pt>
                <c:pt idx="113">
                  <c:v>-0.48929199999999995</c:v>
                </c:pt>
                <c:pt idx="114">
                  <c:v>-0.44356199999999996</c:v>
                </c:pt>
                <c:pt idx="115">
                  <c:v>-0.40373399999999998</c:v>
                </c:pt>
                <c:pt idx="116">
                  <c:v>-0.36196899999999999</c:v>
                </c:pt>
                <c:pt idx="117">
                  <c:v>-0.32299099999999997</c:v>
                </c:pt>
                <c:pt idx="118">
                  <c:v>-0.29938899999999996</c:v>
                </c:pt>
                <c:pt idx="119">
                  <c:v>-0.27438299999999999</c:v>
                </c:pt>
                <c:pt idx="120">
                  <c:v>-0.24592699999999998</c:v>
                </c:pt>
                <c:pt idx="121">
                  <c:v>-0.22215599999999996</c:v>
                </c:pt>
                <c:pt idx="122">
                  <c:v>-0.20603999999999997</c:v>
                </c:pt>
                <c:pt idx="123">
                  <c:v>-0.19525199999999998</c:v>
                </c:pt>
                <c:pt idx="124">
                  <c:v>-0.18321899999999997</c:v>
                </c:pt>
                <c:pt idx="125">
                  <c:v>-0.17514999999999997</c:v>
                </c:pt>
                <c:pt idx="126">
                  <c:v>-0.16791299999999998</c:v>
                </c:pt>
                <c:pt idx="127">
                  <c:v>-0.16323599999999996</c:v>
                </c:pt>
                <c:pt idx="128">
                  <c:v>-0.15699699999999997</c:v>
                </c:pt>
                <c:pt idx="129">
                  <c:v>-0.15978499999999998</c:v>
                </c:pt>
                <c:pt idx="130">
                  <c:v>-0.16169299999999998</c:v>
                </c:pt>
                <c:pt idx="131">
                  <c:v>-0.16138699999999997</c:v>
                </c:pt>
                <c:pt idx="132">
                  <c:v>-0.16174299999999997</c:v>
                </c:pt>
                <c:pt idx="133">
                  <c:v>-0.16488699999999998</c:v>
                </c:pt>
                <c:pt idx="134">
                  <c:v>-0.16632099999999997</c:v>
                </c:pt>
                <c:pt idx="135">
                  <c:v>-0.16883199999999998</c:v>
                </c:pt>
                <c:pt idx="136">
                  <c:v>-0.16903999999999997</c:v>
                </c:pt>
                <c:pt idx="137">
                  <c:v>-0.17117599999999997</c:v>
                </c:pt>
                <c:pt idx="138">
                  <c:v>-0.17201599999999997</c:v>
                </c:pt>
                <c:pt idx="139">
                  <c:v>-0.17422099999999999</c:v>
                </c:pt>
                <c:pt idx="140">
                  <c:v>-0.17675199999999996</c:v>
                </c:pt>
                <c:pt idx="141">
                  <c:v>-0.17713799999999996</c:v>
                </c:pt>
                <c:pt idx="142">
                  <c:v>-0.17870999999999998</c:v>
                </c:pt>
                <c:pt idx="143">
                  <c:v>-0.17943199999999998</c:v>
                </c:pt>
                <c:pt idx="144">
                  <c:v>-0.18195299999999998</c:v>
                </c:pt>
                <c:pt idx="145">
                  <c:v>-0.18404899999999996</c:v>
                </c:pt>
                <c:pt idx="146">
                  <c:v>-0.18369299999999997</c:v>
                </c:pt>
                <c:pt idx="147">
                  <c:v>-0.18504799999999996</c:v>
                </c:pt>
                <c:pt idx="148">
                  <c:v>-0.18746999999999997</c:v>
                </c:pt>
                <c:pt idx="149">
                  <c:v>-0.18862699999999996</c:v>
                </c:pt>
                <c:pt idx="150">
                  <c:v>-0.18941799999999998</c:v>
                </c:pt>
                <c:pt idx="151">
                  <c:v>-0.19073299999999999</c:v>
                </c:pt>
                <c:pt idx="152">
                  <c:v>-0.19273099999999999</c:v>
                </c:pt>
                <c:pt idx="153">
                  <c:v>-0.19511399999999998</c:v>
                </c:pt>
                <c:pt idx="154">
                  <c:v>-0.19596399999999997</c:v>
                </c:pt>
                <c:pt idx="155">
                  <c:v>-0.19823799999999997</c:v>
                </c:pt>
                <c:pt idx="156">
                  <c:v>-0.19908799999999999</c:v>
                </c:pt>
                <c:pt idx="157">
                  <c:v>-0.20150099999999999</c:v>
                </c:pt>
                <c:pt idx="158">
                  <c:v>-0.20295499999999997</c:v>
                </c:pt>
                <c:pt idx="159">
                  <c:v>-0.20535699999999998</c:v>
                </c:pt>
                <c:pt idx="160">
                  <c:v>-0.20550599999999997</c:v>
                </c:pt>
                <c:pt idx="161">
                  <c:v>-0.20669199999999999</c:v>
                </c:pt>
                <c:pt idx="162">
                  <c:v>-0.20815599999999998</c:v>
                </c:pt>
                <c:pt idx="163">
                  <c:v>-0.21244699999999997</c:v>
                </c:pt>
                <c:pt idx="164">
                  <c:v>-0.21093399999999998</c:v>
                </c:pt>
                <c:pt idx="165">
                  <c:v>-0.21226899999999999</c:v>
                </c:pt>
                <c:pt idx="166">
                  <c:v>-0.21450299999999997</c:v>
                </c:pt>
                <c:pt idx="167">
                  <c:v>-0.21483999999999998</c:v>
                </c:pt>
                <c:pt idx="168">
                  <c:v>-0.21679699999999996</c:v>
                </c:pt>
                <c:pt idx="169">
                  <c:v>-0.21733099999999997</c:v>
                </c:pt>
                <c:pt idx="170">
                  <c:v>-0.21698499999999998</c:v>
                </c:pt>
                <c:pt idx="171">
                  <c:v>-0.21986299999999998</c:v>
                </c:pt>
                <c:pt idx="172">
                  <c:v>-0.22079199999999999</c:v>
                </c:pt>
                <c:pt idx="173">
                  <c:v>-0.22162299999999999</c:v>
                </c:pt>
                <c:pt idx="174">
                  <c:v>-0.22395599999999999</c:v>
                </c:pt>
                <c:pt idx="175">
                  <c:v>-0.22831699999999996</c:v>
                </c:pt>
                <c:pt idx="176">
                  <c:v>-0.22677399999999998</c:v>
                </c:pt>
                <c:pt idx="177">
                  <c:v>-0.22908799999999999</c:v>
                </c:pt>
                <c:pt idx="178">
                  <c:v>-0.23114399999999999</c:v>
                </c:pt>
                <c:pt idx="179">
                  <c:v>-0.23162899999999997</c:v>
                </c:pt>
                <c:pt idx="180">
                  <c:v>-0.23354699999999998</c:v>
                </c:pt>
                <c:pt idx="181">
                  <c:v>-0.23449599999999998</c:v>
                </c:pt>
                <c:pt idx="182">
                  <c:v>-0.23617699999999997</c:v>
                </c:pt>
                <c:pt idx="183">
                  <c:v>-0.23651299999999997</c:v>
                </c:pt>
                <c:pt idx="184">
                  <c:v>-0.23603899999999997</c:v>
                </c:pt>
                <c:pt idx="185">
                  <c:v>-0.24067599999999997</c:v>
                </c:pt>
                <c:pt idx="186">
                  <c:v>-0.24227799999999997</c:v>
                </c:pt>
                <c:pt idx="187">
                  <c:v>-0.24199099999999998</c:v>
                </c:pt>
                <c:pt idx="188">
                  <c:v>-0.24436399999999997</c:v>
                </c:pt>
                <c:pt idx="189">
                  <c:v>-0.24490799999999999</c:v>
                </c:pt>
                <c:pt idx="190">
                  <c:v>-0.24612399999999998</c:v>
                </c:pt>
                <c:pt idx="191">
                  <c:v>-0.24660899999999997</c:v>
                </c:pt>
                <c:pt idx="192">
                  <c:v>-0.24886299999999997</c:v>
                </c:pt>
                <c:pt idx="193">
                  <c:v>-0.24871499999999996</c:v>
                </c:pt>
                <c:pt idx="194">
                  <c:v>-0.25199799999999994</c:v>
                </c:pt>
                <c:pt idx="195">
                  <c:v>-0.25368799999999997</c:v>
                </c:pt>
                <c:pt idx="196">
                  <c:v>-0.25218499999999999</c:v>
                </c:pt>
                <c:pt idx="197">
                  <c:v>-0.25587399999999999</c:v>
                </c:pt>
                <c:pt idx="198">
                  <c:v>-0.25317399999999995</c:v>
                </c:pt>
                <c:pt idx="199">
                  <c:v>-0.25439999999999996</c:v>
                </c:pt>
                <c:pt idx="200">
                  <c:v>-0.25846399999999997</c:v>
                </c:pt>
                <c:pt idx="201">
                  <c:v>-0.25772299999999998</c:v>
                </c:pt>
                <c:pt idx="202">
                  <c:v>-0.25883</c:v>
                </c:pt>
                <c:pt idx="203">
                  <c:v>-0.260382</c:v>
                </c:pt>
                <c:pt idx="204">
                  <c:v>-0.26177600000000001</c:v>
                </c:pt>
                <c:pt idx="205">
                  <c:v>-0.26299299999999998</c:v>
                </c:pt>
                <c:pt idx="206">
                  <c:v>-0.26307199999999997</c:v>
                </c:pt>
                <c:pt idx="207">
                  <c:v>-0.26454499999999997</c:v>
                </c:pt>
                <c:pt idx="208">
                  <c:v>-0.26503899999999997</c:v>
                </c:pt>
                <c:pt idx="209">
                  <c:v>-0.267343</c:v>
                </c:pt>
                <c:pt idx="210">
                  <c:v>-0.26951899999999995</c:v>
                </c:pt>
                <c:pt idx="211">
                  <c:v>-0.27099199999999996</c:v>
                </c:pt>
                <c:pt idx="212">
                  <c:v>-0.27102099999999996</c:v>
                </c:pt>
                <c:pt idx="213">
                  <c:v>-0.27282099999999998</c:v>
                </c:pt>
                <c:pt idx="214">
                  <c:v>-0.27533299999999999</c:v>
                </c:pt>
                <c:pt idx="215">
                  <c:v>-0.27905999999999997</c:v>
                </c:pt>
                <c:pt idx="216">
                  <c:v>-0.27973300000000001</c:v>
                </c:pt>
                <c:pt idx="217">
                  <c:v>-0.27870399999999995</c:v>
                </c:pt>
                <c:pt idx="218">
                  <c:v>-0.27918899999999996</c:v>
                </c:pt>
                <c:pt idx="219">
                  <c:v>-0.28164099999999997</c:v>
                </c:pt>
                <c:pt idx="220">
                  <c:v>-0.28488399999999997</c:v>
                </c:pt>
                <c:pt idx="221">
                  <c:v>-0.28629799999999994</c:v>
                </c:pt>
                <c:pt idx="222">
                  <c:v>-0.28498299999999999</c:v>
                </c:pt>
                <c:pt idx="223">
                  <c:v>-0.285883</c:v>
                </c:pt>
                <c:pt idx="224">
                  <c:v>-0.28768199999999999</c:v>
                </c:pt>
                <c:pt idx="225">
                  <c:v>-0.28851299999999996</c:v>
                </c:pt>
                <c:pt idx="226">
                  <c:v>-0.287049</c:v>
                </c:pt>
                <c:pt idx="227">
                  <c:v>-0.28820599999999996</c:v>
                </c:pt>
                <c:pt idx="228">
                  <c:v>-0.28864099999999998</c:v>
                </c:pt>
                <c:pt idx="229">
                  <c:v>-0.28934299999999996</c:v>
                </c:pt>
                <c:pt idx="230">
                  <c:v>-0.28952099999999997</c:v>
                </c:pt>
                <c:pt idx="231">
                  <c:v>-0.29184499999999997</c:v>
                </c:pt>
                <c:pt idx="232">
                  <c:v>-0.29146899999999998</c:v>
                </c:pt>
                <c:pt idx="233">
                  <c:v>-0.29194399999999998</c:v>
                </c:pt>
                <c:pt idx="234">
                  <c:v>-0.29334799999999994</c:v>
                </c:pt>
                <c:pt idx="235">
                  <c:v>-0.29498899999999995</c:v>
                </c:pt>
                <c:pt idx="236">
                  <c:v>-0.296848</c:v>
                </c:pt>
                <c:pt idx="237">
                  <c:v>-0.29700599999999999</c:v>
                </c:pt>
                <c:pt idx="238">
                  <c:v>-0.29849899999999996</c:v>
                </c:pt>
                <c:pt idx="239">
                  <c:v>-0.29938899999999996</c:v>
                </c:pt>
                <c:pt idx="240">
                  <c:v>-0.30066499999999996</c:v>
                </c:pt>
                <c:pt idx="241">
                  <c:v>-0.30055599999999999</c:v>
                </c:pt>
                <c:pt idx="242">
                  <c:v>-0.299458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544000"/>
        <c:axId val="191980824"/>
      </c:scatterChart>
      <c:valAx>
        <c:axId val="18954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980824"/>
        <c:crosses val="autoZero"/>
        <c:crossBetween val="midCat"/>
      </c:valAx>
      <c:valAx>
        <c:axId val="191980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544000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0.925</cdr:x>
      <cdr:y>0.2796</cdr:y>
    </cdr:from>
    <cdr:to>
      <cdr:x>1</cdr:x>
      <cdr:y>0.31913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277600" y="1917490"/>
          <a:ext cx="914400" cy="2710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mm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0.42049</cdr:x>
      <cdr:y>0.17168</cdr:y>
    </cdr:from>
    <cdr:to>
      <cdr:x>0.49549</cdr:x>
      <cdr:y>0.23925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26637" y="1177352"/>
          <a:ext cx="914400" cy="4634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µm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3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5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46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08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5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18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3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26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4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9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3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1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6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3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1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7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8BC735-C844-4C9F-802D-97C4CFBD262F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754E88-E511-4AE4-8DA1-DEA07BE54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Diamond Radiator Fabrication &amp; Assessment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Brendan Pratt</a:t>
            </a:r>
          </a:p>
          <a:p>
            <a:r>
              <a:rPr lang="en-US" dirty="0" smtClean="0"/>
              <a:t>Richard Jones</a:t>
            </a:r>
          </a:p>
          <a:p>
            <a:r>
              <a:rPr lang="en-US" dirty="0" smtClean="0"/>
              <a:t>University of Connecticut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1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873177"/>
          </a:xfrm>
        </p:spPr>
        <p:txBody>
          <a:bodyPr/>
          <a:lstStyle/>
          <a:p>
            <a:r>
              <a:rPr lang="en-US" dirty="0" smtClean="0"/>
              <a:t>U300_25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764" y="873068"/>
            <a:ext cx="6962678" cy="5933290"/>
          </a:xfrm>
        </p:spPr>
      </p:pic>
      <p:sp>
        <p:nvSpPr>
          <p:cNvPr id="6" name="TextBox 5"/>
          <p:cNvSpPr txBox="1"/>
          <p:nvPr/>
        </p:nvSpPr>
        <p:spPr>
          <a:xfrm>
            <a:off x="1618938" y="1439056"/>
            <a:ext cx="33128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According to our measurements, this diamond was cut down 275µm.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Resulting in an active area that is less than 25</a:t>
            </a:r>
            <a:r>
              <a:rPr lang="en-US" sz="3200" dirty="0" smtClean="0"/>
              <a:t>µm thick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84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8185" y="-326035"/>
            <a:ext cx="10018713" cy="1752599"/>
          </a:xfrm>
        </p:spPr>
        <p:txBody>
          <a:bodyPr/>
          <a:lstStyle/>
          <a:p>
            <a:r>
              <a:rPr lang="en-US" dirty="0" smtClean="0"/>
              <a:t>Thickness Profile Through Diagonal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03" y="943130"/>
            <a:ext cx="10752320" cy="586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5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321" y="-423472"/>
            <a:ext cx="10018713" cy="1752599"/>
          </a:xfrm>
        </p:spPr>
        <p:txBody>
          <a:bodyPr/>
          <a:lstStyle/>
          <a:p>
            <a:r>
              <a:rPr lang="en-US" dirty="0" smtClean="0"/>
              <a:t>Surface Variation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59" y="849442"/>
            <a:ext cx="9938194" cy="5420833"/>
          </a:xfrm>
        </p:spPr>
      </p:pic>
    </p:spTree>
    <p:extLst>
      <p:ext uri="{BB962C8B-B14F-4D97-AF65-F5344CB8AC3E}">
        <p14:creationId xmlns:p14="http://schemas.microsoft.com/office/powerpoint/2010/main" val="39005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0"/>
            <a:ext cx="10018713" cy="1752599"/>
          </a:xfrm>
        </p:spPr>
        <p:txBody>
          <a:bodyPr/>
          <a:lstStyle/>
          <a:p>
            <a:r>
              <a:rPr lang="en-US" dirty="0" smtClean="0"/>
              <a:t>U300_20 Diamond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76" y="1287904"/>
            <a:ext cx="5426238" cy="4705029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743" y="1287903"/>
            <a:ext cx="6020843" cy="4705029"/>
          </a:xfrm>
          <a:prstGeom prst="rect">
            <a:avLst/>
          </a:prstGeom>
        </p:spPr>
      </p:pic>
      <p:sp>
        <p:nvSpPr>
          <p:cNvPr id="12" name="Down Arrow 11"/>
          <p:cNvSpPr/>
          <p:nvPr/>
        </p:nvSpPr>
        <p:spPr>
          <a:xfrm>
            <a:off x="8199620" y="2938072"/>
            <a:ext cx="674557" cy="704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289561" y="2368446"/>
            <a:ext cx="2756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Average cut depth &gt;270µm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551" y="181133"/>
            <a:ext cx="10018713" cy="1752599"/>
          </a:xfrm>
        </p:spPr>
        <p:txBody>
          <a:bodyPr/>
          <a:lstStyle/>
          <a:p>
            <a:r>
              <a:rPr lang="en-US" dirty="0" smtClean="0"/>
              <a:t>Surface Variation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38" y="1933732"/>
            <a:ext cx="8366541" cy="4563568"/>
          </a:xfrm>
        </p:spPr>
      </p:pic>
    </p:spTree>
    <p:extLst>
      <p:ext uri="{BB962C8B-B14F-4D97-AF65-F5344CB8AC3E}">
        <p14:creationId xmlns:p14="http://schemas.microsoft.com/office/powerpoint/2010/main" val="354348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/>
              <a:t>UConn will be heading down to CHESS in the upcoming week with samples from</a:t>
            </a:r>
          </a:p>
          <a:p>
            <a:pPr lvl="1"/>
            <a:r>
              <a:rPr lang="en-US" dirty="0" err="1"/>
              <a:t>Sinmat</a:t>
            </a:r>
            <a:endParaRPr lang="en-US" dirty="0"/>
          </a:p>
          <a:p>
            <a:pPr lvl="1"/>
            <a:r>
              <a:rPr lang="en-US" dirty="0"/>
              <a:t>Element 6</a:t>
            </a:r>
          </a:p>
          <a:p>
            <a:pPr lvl="1"/>
            <a:r>
              <a:rPr lang="en-US" dirty="0" err="1"/>
              <a:t>Uconn</a:t>
            </a:r>
            <a:endParaRPr lang="en-US" dirty="0"/>
          </a:p>
          <a:p>
            <a:r>
              <a:rPr lang="en-US" dirty="0" smtClean="0"/>
              <a:t>Major upgrades to the ablation facility have been made since the beginning of the </a:t>
            </a:r>
            <a:r>
              <a:rPr lang="en-US" dirty="0" err="1" smtClean="0"/>
              <a:t>Jlab</a:t>
            </a:r>
            <a:r>
              <a:rPr lang="en-US" dirty="0" smtClean="0"/>
              <a:t> contract</a:t>
            </a:r>
          </a:p>
          <a:p>
            <a:r>
              <a:rPr lang="en-US" dirty="0" smtClean="0"/>
              <a:t>The UConn laser ablation facility is producing diamonds with central region thicknesses of &lt;25µm and &lt;1µm surface variation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157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-190500"/>
            <a:ext cx="10018713" cy="1752599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315" y="917522"/>
            <a:ext cx="6550703" cy="5703173"/>
          </a:xfr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65558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02501"/>
            <a:ext cx="10018713" cy="3124201"/>
          </a:xfrm>
        </p:spPr>
        <p:txBody>
          <a:bodyPr>
            <a:normAutofit/>
          </a:bodyPr>
          <a:lstStyle/>
          <a:p>
            <a:r>
              <a:rPr lang="en-US" sz="4000" dirty="0"/>
              <a:t>CHESS RUN</a:t>
            </a:r>
          </a:p>
          <a:p>
            <a:r>
              <a:rPr lang="en-US" sz="4000" dirty="0" smtClean="0"/>
              <a:t>UPGRADES</a:t>
            </a:r>
          </a:p>
          <a:p>
            <a:r>
              <a:rPr lang="en-US" sz="4000" dirty="0" smtClean="0"/>
              <a:t>NEW RESULTS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567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CHESS MAY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180473"/>
            <a:ext cx="10018713" cy="3887449"/>
          </a:xfrm>
        </p:spPr>
        <p:txBody>
          <a:bodyPr/>
          <a:lstStyle/>
          <a:p>
            <a:r>
              <a:rPr lang="en-US" dirty="0" smtClean="0"/>
              <a:t>Visit scheduled for May 28</a:t>
            </a:r>
            <a:r>
              <a:rPr lang="en-US" baseline="30000" dirty="0" smtClean="0"/>
              <a:t>th</a:t>
            </a:r>
            <a:r>
              <a:rPr lang="en-US" dirty="0" smtClean="0"/>
              <a:t>-Jun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Jlab</a:t>
            </a:r>
            <a:r>
              <a:rPr lang="en-US" dirty="0" smtClean="0"/>
              <a:t> to procure 10 large element6 crystals</a:t>
            </a:r>
          </a:p>
          <a:p>
            <a:r>
              <a:rPr lang="en-US" dirty="0" smtClean="0"/>
              <a:t>Have (2) 4.5x4.5mm diamond  samples out to </a:t>
            </a:r>
            <a:r>
              <a:rPr lang="en-US" dirty="0" err="1" smtClean="0"/>
              <a:t>Sinmat</a:t>
            </a:r>
            <a:endParaRPr lang="en-US" dirty="0" smtClean="0"/>
          </a:p>
          <a:p>
            <a:r>
              <a:rPr lang="en-US" dirty="0" smtClean="0"/>
              <a:t>UConn milled samples (including our inventory of 45 stones)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94" y="438149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619"/>
            <a:ext cx="10018713" cy="1752599"/>
          </a:xfrm>
        </p:spPr>
        <p:txBody>
          <a:bodyPr/>
          <a:lstStyle/>
          <a:p>
            <a:r>
              <a:rPr lang="en-US" dirty="0" smtClean="0"/>
              <a:t>UPGRADES</a:t>
            </a:r>
            <a:br>
              <a:rPr lang="en-US" dirty="0" smtClean="0"/>
            </a:br>
            <a:r>
              <a:rPr lang="en-US" dirty="0" smtClean="0"/>
              <a:t>(software)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917" y="881918"/>
            <a:ext cx="5238748" cy="5683774"/>
          </a:xfrm>
        </p:spPr>
        <p:txBody>
          <a:bodyPr/>
          <a:lstStyle/>
          <a:p>
            <a:r>
              <a:rPr lang="en-US" dirty="0" err="1" smtClean="0"/>
              <a:t>LabView</a:t>
            </a:r>
            <a:r>
              <a:rPr lang="en-US" dirty="0" smtClean="0"/>
              <a:t> now runs sweeping raster</a:t>
            </a:r>
          </a:p>
          <a:p>
            <a:pPr lvl="1"/>
            <a:r>
              <a:rPr lang="en-US" dirty="0" smtClean="0"/>
              <a:t>Moves beam across diamond’s horizontal axis incrementing in y by 0.025mm</a:t>
            </a:r>
          </a:p>
          <a:p>
            <a:pPr lvl="1"/>
            <a:r>
              <a:rPr lang="en-US" dirty="0" smtClean="0"/>
              <a:t>A run takes about 19 minutes (2.6x2.6mm)</a:t>
            </a:r>
          </a:p>
          <a:p>
            <a:pPr lvl="1"/>
            <a:r>
              <a:rPr lang="en-US" dirty="0" smtClean="0"/>
              <a:t>Motor acceleration and backlash have been corrected for.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665" y="1612690"/>
            <a:ext cx="5238751" cy="419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47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4330" y="584616"/>
            <a:ext cx="5291245" cy="5756223"/>
          </a:xfrm>
        </p:spPr>
        <p:txBody>
          <a:bodyPr/>
          <a:lstStyle/>
          <a:p>
            <a:r>
              <a:rPr lang="en-US" dirty="0" smtClean="0"/>
              <a:t>Integrated  Arduino based oscillator to control laser pulse train (50Hz)</a:t>
            </a:r>
          </a:p>
          <a:p>
            <a:r>
              <a:rPr lang="en-US" dirty="0" smtClean="0"/>
              <a:t>Energy meter records laser energy for each “line” of the diamond </a:t>
            </a:r>
          </a:p>
          <a:p>
            <a:r>
              <a:rPr lang="en-US" dirty="0" smtClean="0"/>
              <a:t>All electronics are now encased in aluminum shielding to protect the against large EMP produced by the laser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61760" y="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UPGRADES</a:t>
            </a:r>
          </a:p>
          <a:p>
            <a:r>
              <a:rPr lang="en-US" dirty="0" smtClean="0"/>
              <a:t>(electronics)</a:t>
            </a:r>
            <a:br>
              <a:rPr lang="en-US" dirty="0" smtClean="0"/>
            </a:b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005" y="1431560"/>
            <a:ext cx="5231566" cy="406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83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554637"/>
            <a:ext cx="7702159" cy="5236564"/>
          </a:xfrm>
        </p:spPr>
        <p:txBody>
          <a:bodyPr/>
          <a:lstStyle/>
          <a:p>
            <a:r>
              <a:rPr lang="en-US" dirty="0" smtClean="0"/>
              <a:t>Automatic beam aperture</a:t>
            </a:r>
          </a:p>
          <a:p>
            <a:pPr lvl="1"/>
            <a:r>
              <a:rPr lang="en-US" dirty="0" smtClean="0"/>
              <a:t>Blocks beam whenever </a:t>
            </a:r>
            <a:r>
              <a:rPr lang="en-US" dirty="0" err="1" smtClean="0"/>
              <a:t>LabView</a:t>
            </a:r>
            <a:r>
              <a:rPr lang="en-US" dirty="0" smtClean="0"/>
              <a:t> program is not in current use</a:t>
            </a:r>
          </a:p>
          <a:p>
            <a:pPr lvl="1"/>
            <a:r>
              <a:rPr lang="en-US" dirty="0" smtClean="0"/>
              <a:t>Prevents accidental blemishes caused by misfires of the laser</a:t>
            </a:r>
          </a:p>
          <a:p>
            <a:r>
              <a:rPr lang="en-US" dirty="0" smtClean="0"/>
              <a:t>New 45° removable diamond chamber mount</a:t>
            </a:r>
          </a:p>
          <a:p>
            <a:pPr lvl="1"/>
            <a:r>
              <a:rPr lang="en-US" dirty="0" smtClean="0"/>
              <a:t>Allows for easy removal and replacement from ablation vacuum chamber</a:t>
            </a:r>
          </a:p>
          <a:p>
            <a:pPr lvl="1"/>
            <a:r>
              <a:rPr lang="en-US" dirty="0" smtClean="0"/>
              <a:t>Keeps diamond in plane with axis of translation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66692" y="121172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UPGRADES</a:t>
            </a:r>
          </a:p>
          <a:p>
            <a:r>
              <a:rPr lang="en-US" dirty="0" smtClean="0"/>
              <a:t>(hardware)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9368852" y="1154243"/>
            <a:ext cx="2134171" cy="320789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043410" y="2833141"/>
            <a:ext cx="449705" cy="52465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268262" y="1154243"/>
            <a:ext cx="1234761" cy="19787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268262" y="2368446"/>
            <a:ext cx="674558" cy="764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428" y="838200"/>
            <a:ext cx="3687297" cy="5607570"/>
          </a:xfrm>
        </p:spPr>
        <p:txBody>
          <a:bodyPr>
            <a:normAutofit/>
          </a:bodyPr>
          <a:lstStyle/>
          <a:p>
            <a:r>
              <a:rPr lang="en-US" dirty="0" smtClean="0"/>
              <a:t>A new translation stage was purchased and added to the sharp focusing lens.</a:t>
            </a:r>
          </a:p>
          <a:p>
            <a:pPr lvl="1"/>
            <a:r>
              <a:rPr lang="en-US" dirty="0" smtClean="0"/>
              <a:t>Allows for sub-micron positioning (12mm overall travel)</a:t>
            </a:r>
          </a:p>
          <a:p>
            <a:pPr lvl="1"/>
            <a:r>
              <a:rPr lang="en-US" dirty="0" smtClean="0"/>
              <a:t>We can now “chase” the focus as we move farther into the diamond</a:t>
            </a:r>
          </a:p>
          <a:p>
            <a:pPr lvl="1"/>
            <a:r>
              <a:rPr lang="en-US" dirty="0" smtClean="0"/>
              <a:t>Can now back focus off when reaching &lt;50µm critical thickness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91741" y="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UPGRADES</a:t>
            </a:r>
          </a:p>
          <a:p>
            <a:r>
              <a:rPr lang="en-US" dirty="0" smtClean="0"/>
              <a:t>(hardware)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5996066" y="4557010"/>
            <a:ext cx="6026045" cy="121420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30978" y="2819746"/>
            <a:ext cx="1454046" cy="83944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2801961">
            <a:off x="5096661" y="3230693"/>
            <a:ext cx="1124261" cy="254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8976054">
            <a:off x="4960772" y="4000570"/>
            <a:ext cx="1004341" cy="248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8380074" y="2785671"/>
            <a:ext cx="1783829" cy="1771339"/>
            <a:chOff x="7914807" y="2785671"/>
            <a:chExt cx="1783829" cy="1771339"/>
          </a:xfrm>
        </p:grpSpPr>
        <p:sp>
          <p:nvSpPr>
            <p:cNvPr id="10" name="Rectangle 9"/>
            <p:cNvSpPr/>
            <p:nvPr/>
          </p:nvSpPr>
          <p:spPr>
            <a:xfrm>
              <a:off x="7914807" y="4362138"/>
              <a:ext cx="1783829" cy="194872"/>
            </a:xfrm>
            <a:prstGeom prst="rect">
              <a:avLst/>
            </a:prstGeom>
            <a:solidFill>
              <a:schemeClr val="tx2">
                <a:lumMod val="90000"/>
                <a:lumOff val="1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731770" y="3777521"/>
              <a:ext cx="164892" cy="58461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664315" y="2785671"/>
              <a:ext cx="299803" cy="10068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3064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186 L -0.0905 -0.001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1752599"/>
          </a:xfrm>
        </p:spPr>
        <p:txBody>
          <a:bodyPr/>
          <a:lstStyle/>
          <a:p>
            <a:r>
              <a:rPr lang="en-US" dirty="0" smtClean="0"/>
              <a:t>Focal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409075"/>
            <a:ext cx="3642326" cy="438212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Cutting rate and beam profile highly dependent on being within the Rayleigh length. </a:t>
            </a:r>
          </a:p>
          <a:p>
            <a:r>
              <a:rPr lang="en-US" dirty="0" smtClean="0"/>
              <a:t>Advanced the Z-axis through the focal point while ablating on diamond</a:t>
            </a:r>
          </a:p>
          <a:p>
            <a:r>
              <a:rPr lang="en-US" dirty="0" err="1" smtClean="0"/>
              <a:t>Zygo</a:t>
            </a:r>
            <a:r>
              <a:rPr lang="en-US" dirty="0" smtClean="0"/>
              <a:t> images reveal the sharpest focus at 4.8mm (0.0mm farthest from chamber)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75896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056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-13740"/>
            <a:ext cx="10018713" cy="1752599"/>
          </a:xfrm>
        </p:spPr>
        <p:txBody>
          <a:bodyPr/>
          <a:lstStyle/>
          <a:p>
            <a:r>
              <a:rPr lang="en-US" dirty="0" smtClean="0"/>
              <a:t>Measuring Thickness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824459"/>
            <a:ext cx="3432464" cy="4966741"/>
          </a:xfrm>
        </p:spPr>
        <p:txBody>
          <a:bodyPr>
            <a:normAutofit/>
          </a:bodyPr>
          <a:lstStyle/>
          <a:p>
            <a:r>
              <a:rPr lang="en-US" dirty="0" smtClean="0"/>
              <a:t>Knowing how thick your virgin sample is obviously important, but hasn’t been easy to do in the past.</a:t>
            </a:r>
          </a:p>
          <a:p>
            <a:r>
              <a:rPr lang="en-US" dirty="0" smtClean="0"/>
              <a:t>Turn diamond samples on edge and image their profiles using the </a:t>
            </a:r>
            <a:r>
              <a:rPr lang="en-US" dirty="0" err="1" smtClean="0"/>
              <a:t>Zygo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137" y="1469035"/>
            <a:ext cx="1828990" cy="470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6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282</TotalTime>
  <Words>415</Words>
  <Application>Microsoft Office PowerPoint</Application>
  <PresentationFormat>Widescreen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Corbel</vt:lpstr>
      <vt:lpstr>Parallax</vt:lpstr>
      <vt:lpstr>Diamond Radiator Fabrication &amp; Assessment Update</vt:lpstr>
      <vt:lpstr>Outline</vt:lpstr>
      <vt:lpstr>CHESS MAY 2014</vt:lpstr>
      <vt:lpstr>UPGRADES (software) </vt:lpstr>
      <vt:lpstr>PowerPoint Presentation</vt:lpstr>
      <vt:lpstr>PowerPoint Presentation</vt:lpstr>
      <vt:lpstr>PowerPoint Presentation</vt:lpstr>
      <vt:lpstr>Focal Study</vt:lpstr>
      <vt:lpstr>Measuring Thickness</vt:lpstr>
      <vt:lpstr>U300_25</vt:lpstr>
      <vt:lpstr>Thickness Profile Through Diagonal</vt:lpstr>
      <vt:lpstr>Surface Variation</vt:lpstr>
      <vt:lpstr>U300_20 Diamond</vt:lpstr>
      <vt:lpstr>Surface Variation</vt:lpstr>
      <vt:lpstr>Conclusions</vt:lpstr>
      <vt:lpstr>QUESTIONS?</vt:lpstr>
    </vt:vector>
  </TitlesOfParts>
  <Company>University of Connecticut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Diamond Radiator Development &amp; Assessment Update</dc:title>
  <dc:creator>Pratt, Brendan</dc:creator>
  <cp:lastModifiedBy>Pratt, Brendan</cp:lastModifiedBy>
  <cp:revision>19</cp:revision>
  <dcterms:created xsi:type="dcterms:W3CDTF">2014-05-13T09:37:23Z</dcterms:created>
  <dcterms:modified xsi:type="dcterms:W3CDTF">2014-05-13T14:19:50Z</dcterms:modified>
</cp:coreProperties>
</file>