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BC98D-260B-4C9D-A3B2-D5FA288195D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32780-02CC-497A-84B2-4396D00D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32780-02CC-497A-84B2-4396D00DA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C1B8-EC1D-40E4-8983-BC4EC3861CAF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299200"/>
            <a:ext cx="773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Gluex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Collaboraton</a:t>
            </a:r>
            <a:r>
              <a:rPr lang="en-US" baseline="0" dirty="0" smtClean="0"/>
              <a:t> Meeting, Newport News, May 12-14,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0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F56F-F8EA-476C-9DA6-D0BCDF8476B6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4D81-1AF3-47C4-B5FF-64E5B2B29E4F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6570-E142-432F-9A8A-55ABC7BD74B6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72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6852-5BE8-41A9-B3FC-BCDA181E9F14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1477-51C8-4B81-B290-F0D6FE293E0B}" type="datetime1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3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8547-F55B-4006-8204-E53DB896B3EF}" type="datetime1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4CA-0F5D-4F01-BC89-640DAFE5B8F6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18C2-076D-4AFD-B055-FB0E08E6A324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1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5DA-43AA-445B-9BE7-743719C6A40D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6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2341-88F2-4A35-A714-D2AC0AFED621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4DA-147E-4C65-8513-331B3780AD02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FDA0-DDF5-4896-9A5D-0829ED0BC0AB}" type="datetime1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D7C6-C2AE-465D-AC64-959436A3D83E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1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60A8-28B3-4742-8FC6-FF07B6534046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760-3FC5-4993-8B7B-E3F6BE71153A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2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427B-D3FF-4A0E-A6E3-6B15000B63FF}" type="datetime1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2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D3808E-369E-4025-A54C-9AA030882F24}" type="datetime1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F477-2349-40D3-A432-F8D13400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0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Gluex</a:t>
            </a:r>
            <a:r>
              <a:rPr lang="en-US" dirty="0" smtClean="0"/>
              <a:t> Data Challenge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Production on the Open Science Grid</a:t>
            </a:r>
          </a:p>
          <a:p>
            <a:r>
              <a:rPr lang="en-US" dirty="0" smtClean="0"/>
              <a:t>Richard Jones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Digesting these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450k files (14TB) now globally available online from UConn via </a:t>
            </a:r>
            <a:r>
              <a:rPr lang="en-US" dirty="0" err="1" smtClean="0"/>
              <a:t>srm</a:t>
            </a:r>
            <a:endParaRPr lang="en-US" dirty="0" smtClean="0"/>
          </a:p>
          <a:p>
            <a:r>
              <a:rPr lang="en-US" dirty="0" smtClean="0"/>
              <a:t>Virtually none of the inefficiency came from </a:t>
            </a:r>
            <a:r>
              <a:rPr lang="en-US" dirty="0" err="1" smtClean="0"/>
              <a:t>srm</a:t>
            </a:r>
            <a:r>
              <a:rPr lang="en-US" dirty="0" smtClean="0"/>
              <a:t> (non)availability</a:t>
            </a:r>
          </a:p>
          <a:p>
            <a:r>
              <a:rPr lang="en-US" dirty="0" err="1" smtClean="0"/>
              <a:t>Jlab</a:t>
            </a:r>
            <a:r>
              <a:rPr lang="en-US" dirty="0" smtClean="0"/>
              <a:t> has started pulling dc2 files from UConn to archive on the </a:t>
            </a:r>
            <a:r>
              <a:rPr lang="en-US" dirty="0" err="1" smtClean="0"/>
              <a:t>mss</a:t>
            </a:r>
            <a:endParaRPr lang="en-US" dirty="0" smtClean="0"/>
          </a:p>
          <a:p>
            <a:r>
              <a:rPr lang="en-US" dirty="0" smtClean="0"/>
              <a:t>Substantial inefficiencies exist at several sites</a:t>
            </a:r>
          </a:p>
          <a:p>
            <a:endParaRPr lang="en-US" dirty="0"/>
          </a:p>
          <a:p>
            <a:r>
              <a:rPr lang="en-US" dirty="0" smtClean="0"/>
              <a:t>Under study, one site at a time</a:t>
            </a:r>
          </a:p>
          <a:p>
            <a:endParaRPr lang="en-US" dirty="0"/>
          </a:p>
          <a:p>
            <a:r>
              <a:rPr lang="en-US" dirty="0" smtClean="0"/>
              <a:t>Production works, even if there are remaining inefficiencies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Gluex</a:t>
            </a:r>
            <a:r>
              <a:rPr lang="en-US" dirty="0" smtClean="0"/>
              <a:t> sites are needed to improve production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1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804134"/>
              </p:ext>
            </p:extLst>
          </p:nvPr>
        </p:nvGraphicFramePr>
        <p:xfrm>
          <a:off x="1681564" y="1302905"/>
          <a:ext cx="89471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/>
                <a:gridCol w="1938564"/>
                <a:gridCol w="1640296"/>
                <a:gridCol w="1789430"/>
                <a:gridCol w="17894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events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cpu</a:t>
                      </a:r>
                      <a:r>
                        <a:rPr lang="en-US" dirty="0" smtClean="0"/>
                        <a:t>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x 10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398017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2,049,321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x 10</a:t>
                      </a:r>
                      <a:r>
                        <a:rPr lang="en-US" baseline="30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319,410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212,718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3006488"/>
            <a:ext cx="5970895" cy="3731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39" y="3006488"/>
            <a:ext cx="5970894" cy="37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9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time daily usage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09" y="1287894"/>
            <a:ext cx="8649325" cy="54058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on </a:t>
            </a:r>
            <a:r>
              <a:rPr lang="en-US" dirty="0" err="1" smtClean="0"/>
              <a:t>Fermilab</a:t>
            </a:r>
            <a:r>
              <a:rPr lang="en-US" dirty="0" smtClean="0"/>
              <a:t>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1" y="1227933"/>
            <a:ext cx="10266728" cy="54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on the Purdue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7" y="1281784"/>
            <a:ext cx="10314670" cy="55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on the Northwestern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43" y="1264692"/>
            <a:ext cx="10238095" cy="5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9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on the UConn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6" y="1264690"/>
            <a:ext cx="10269944" cy="54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site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4" y="1170582"/>
            <a:ext cx="8957936" cy="559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5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inefficiencies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F477-2349-40D3-A432-F8D13400B4A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3" y="1161559"/>
            <a:ext cx="11077318" cy="5907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5042" y="1320174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Wall-clock-weighted job success rate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2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</TotalTime>
  <Words>159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Gluex Data Challenge 2</vt:lpstr>
      <vt:lpstr>Production overview</vt:lpstr>
      <vt:lpstr>Wall time daily usage</vt:lpstr>
      <vt:lpstr>Usage on Fermilab site</vt:lpstr>
      <vt:lpstr>Usage on the Purdue site</vt:lpstr>
      <vt:lpstr>Usage on the Northwestern site</vt:lpstr>
      <vt:lpstr>Usage on the UConn site</vt:lpstr>
      <vt:lpstr>Production site summary</vt:lpstr>
      <vt:lpstr>Finding the inefficiencies</vt:lpstr>
      <vt:lpstr>Digesting these results</vt:lpstr>
    </vt:vector>
  </TitlesOfParts>
  <Company>University of Connecticut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Gluex Data Challenge 2</dc:title>
  <dc:creator>Administrator</dc:creator>
  <cp:lastModifiedBy>Jones, Richard</cp:lastModifiedBy>
  <cp:revision>11</cp:revision>
  <dcterms:created xsi:type="dcterms:W3CDTF">2014-05-13T15:40:13Z</dcterms:created>
  <dcterms:modified xsi:type="dcterms:W3CDTF">2014-05-13T18:58:27Z</dcterms:modified>
</cp:coreProperties>
</file>