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ex\Documents\Physics\Research\PreampV2\20120426\ALL0001\F0001CH2.CSV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ex\Documents\Physics\Research\PreampV2\20120426\ALL0000\F0000CH2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Individual SiPM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</c:marker>
          <c:xVal>
            <c:numRef>
              <c:f>F0001CH2!$F$1:$F$2500</c:f>
              <c:numCache>
                <c:formatCode>General</c:formatCode>
                <c:ptCount val="2500"/>
                <c:pt idx="0">
                  <c:v>-4</c:v>
                </c:pt>
                <c:pt idx="1">
                  <c:v>-3.9600000000000004</c:v>
                </c:pt>
                <c:pt idx="2">
                  <c:v>-3.9199999999999995</c:v>
                </c:pt>
                <c:pt idx="3">
                  <c:v>-3.88</c:v>
                </c:pt>
                <c:pt idx="4">
                  <c:v>-3.84</c:v>
                </c:pt>
                <c:pt idx="5">
                  <c:v>-3.8000000000000003</c:v>
                </c:pt>
                <c:pt idx="6">
                  <c:v>-3.7600000000000002</c:v>
                </c:pt>
                <c:pt idx="7">
                  <c:v>-3.72</c:v>
                </c:pt>
                <c:pt idx="8">
                  <c:v>-3.68</c:v>
                </c:pt>
                <c:pt idx="9">
                  <c:v>-3.6399999999999997</c:v>
                </c:pt>
                <c:pt idx="10">
                  <c:v>-3.6</c:v>
                </c:pt>
                <c:pt idx="11">
                  <c:v>-3.56</c:v>
                </c:pt>
                <c:pt idx="12">
                  <c:v>-3.52</c:v>
                </c:pt>
                <c:pt idx="13">
                  <c:v>-3.48</c:v>
                </c:pt>
                <c:pt idx="14">
                  <c:v>-3.44</c:v>
                </c:pt>
                <c:pt idx="15">
                  <c:v>-3.4</c:v>
                </c:pt>
                <c:pt idx="16">
                  <c:v>-3.36</c:v>
                </c:pt>
                <c:pt idx="17">
                  <c:v>-3.3200000000000003</c:v>
                </c:pt>
                <c:pt idx="18">
                  <c:v>-3.28</c:v>
                </c:pt>
                <c:pt idx="19">
                  <c:v>-3.2399999999999998</c:v>
                </c:pt>
                <c:pt idx="20">
                  <c:v>-3.2</c:v>
                </c:pt>
                <c:pt idx="21">
                  <c:v>-3.1599999999999997</c:v>
                </c:pt>
                <c:pt idx="22">
                  <c:v>-3.12</c:v>
                </c:pt>
                <c:pt idx="23">
                  <c:v>-3.08</c:v>
                </c:pt>
                <c:pt idx="24">
                  <c:v>-3.04</c:v>
                </c:pt>
                <c:pt idx="25">
                  <c:v>-3</c:v>
                </c:pt>
                <c:pt idx="26">
                  <c:v>-2.96</c:v>
                </c:pt>
                <c:pt idx="27">
                  <c:v>-2.92</c:v>
                </c:pt>
                <c:pt idx="28">
                  <c:v>-2.88</c:v>
                </c:pt>
                <c:pt idx="29">
                  <c:v>-2.8400000000000003</c:v>
                </c:pt>
                <c:pt idx="30">
                  <c:v>-2.8</c:v>
                </c:pt>
                <c:pt idx="31">
                  <c:v>-2.76</c:v>
                </c:pt>
                <c:pt idx="32">
                  <c:v>-2.72</c:v>
                </c:pt>
                <c:pt idx="33">
                  <c:v>-2.6799999999999997</c:v>
                </c:pt>
                <c:pt idx="34">
                  <c:v>-2.64</c:v>
                </c:pt>
                <c:pt idx="35">
                  <c:v>-2.6</c:v>
                </c:pt>
                <c:pt idx="36">
                  <c:v>-2.56</c:v>
                </c:pt>
                <c:pt idx="37">
                  <c:v>-2.52</c:v>
                </c:pt>
                <c:pt idx="38">
                  <c:v>-2.48</c:v>
                </c:pt>
                <c:pt idx="39">
                  <c:v>-2.44</c:v>
                </c:pt>
                <c:pt idx="40">
                  <c:v>-2.4</c:v>
                </c:pt>
                <c:pt idx="41">
                  <c:v>-2.3600000000000003</c:v>
                </c:pt>
                <c:pt idx="42">
                  <c:v>-2.3199999999999998</c:v>
                </c:pt>
                <c:pt idx="43">
                  <c:v>-2.2799999999999998</c:v>
                </c:pt>
                <c:pt idx="44">
                  <c:v>-2.2400000000000002</c:v>
                </c:pt>
                <c:pt idx="45">
                  <c:v>-2.1999999999999997</c:v>
                </c:pt>
                <c:pt idx="46">
                  <c:v>-2.16</c:v>
                </c:pt>
                <c:pt idx="47">
                  <c:v>-2.12</c:v>
                </c:pt>
                <c:pt idx="48">
                  <c:v>-2.0799999999999996</c:v>
                </c:pt>
                <c:pt idx="49">
                  <c:v>-2.04</c:v>
                </c:pt>
                <c:pt idx="50">
                  <c:v>-2</c:v>
                </c:pt>
                <c:pt idx="51">
                  <c:v>-1.9599999999999997</c:v>
                </c:pt>
                <c:pt idx="52">
                  <c:v>-1.92</c:v>
                </c:pt>
                <c:pt idx="53">
                  <c:v>-1.8800000000000001</c:v>
                </c:pt>
                <c:pt idx="54">
                  <c:v>-1.84</c:v>
                </c:pt>
                <c:pt idx="55">
                  <c:v>-1.8</c:v>
                </c:pt>
                <c:pt idx="56">
                  <c:v>-1.76</c:v>
                </c:pt>
                <c:pt idx="57">
                  <c:v>-1.72</c:v>
                </c:pt>
                <c:pt idx="58">
                  <c:v>-1.68</c:v>
                </c:pt>
                <c:pt idx="59">
                  <c:v>-1.64</c:v>
                </c:pt>
                <c:pt idx="60">
                  <c:v>-1.6</c:v>
                </c:pt>
                <c:pt idx="61">
                  <c:v>-1.56</c:v>
                </c:pt>
                <c:pt idx="62">
                  <c:v>-1.52</c:v>
                </c:pt>
                <c:pt idx="63">
                  <c:v>-1.48</c:v>
                </c:pt>
                <c:pt idx="64">
                  <c:v>-1.44</c:v>
                </c:pt>
                <c:pt idx="65">
                  <c:v>-1.4</c:v>
                </c:pt>
                <c:pt idx="66">
                  <c:v>-1.36</c:v>
                </c:pt>
                <c:pt idx="67">
                  <c:v>-1.32</c:v>
                </c:pt>
                <c:pt idx="68">
                  <c:v>-1.28</c:v>
                </c:pt>
                <c:pt idx="69">
                  <c:v>-1.24</c:v>
                </c:pt>
                <c:pt idx="70">
                  <c:v>-1.2</c:v>
                </c:pt>
                <c:pt idx="71">
                  <c:v>-1.1599999999999999</c:v>
                </c:pt>
                <c:pt idx="72">
                  <c:v>-1.1200000000000001</c:v>
                </c:pt>
                <c:pt idx="73">
                  <c:v>-1.08</c:v>
                </c:pt>
                <c:pt idx="74">
                  <c:v>-1.0399999999999998</c:v>
                </c:pt>
                <c:pt idx="75">
                  <c:v>-1</c:v>
                </c:pt>
                <c:pt idx="76">
                  <c:v>-0.96</c:v>
                </c:pt>
                <c:pt idx="77">
                  <c:v>-0.92</c:v>
                </c:pt>
                <c:pt idx="78">
                  <c:v>-0.88</c:v>
                </c:pt>
                <c:pt idx="79">
                  <c:v>-0.84</c:v>
                </c:pt>
                <c:pt idx="80">
                  <c:v>-0.8</c:v>
                </c:pt>
                <c:pt idx="81">
                  <c:v>-0.76</c:v>
                </c:pt>
                <c:pt idx="82">
                  <c:v>-0.72</c:v>
                </c:pt>
                <c:pt idx="83">
                  <c:v>-0.68</c:v>
                </c:pt>
                <c:pt idx="84">
                  <c:v>-0.64</c:v>
                </c:pt>
                <c:pt idx="85">
                  <c:v>-0.6</c:v>
                </c:pt>
                <c:pt idx="86">
                  <c:v>-0.56000000000000005</c:v>
                </c:pt>
                <c:pt idx="87">
                  <c:v>-0.51999999999999991</c:v>
                </c:pt>
                <c:pt idx="88">
                  <c:v>-0.48</c:v>
                </c:pt>
                <c:pt idx="89">
                  <c:v>-0.44</c:v>
                </c:pt>
                <c:pt idx="90">
                  <c:v>-0.4</c:v>
                </c:pt>
                <c:pt idx="91">
                  <c:v>-0.36</c:v>
                </c:pt>
                <c:pt idx="92">
                  <c:v>-0.32</c:v>
                </c:pt>
                <c:pt idx="93">
                  <c:v>-0.28000000000000003</c:v>
                </c:pt>
                <c:pt idx="94">
                  <c:v>-0.24</c:v>
                </c:pt>
                <c:pt idx="95">
                  <c:v>-0.2</c:v>
                </c:pt>
                <c:pt idx="96">
                  <c:v>-0.16</c:v>
                </c:pt>
                <c:pt idx="97">
                  <c:v>-0.12</c:v>
                </c:pt>
                <c:pt idx="98">
                  <c:v>-0.08</c:v>
                </c:pt>
                <c:pt idx="99">
                  <c:v>-0.04</c:v>
                </c:pt>
                <c:pt idx="100">
                  <c:v>0</c:v>
                </c:pt>
                <c:pt idx="101">
                  <c:v>0.04</c:v>
                </c:pt>
                <c:pt idx="102">
                  <c:v>0.08</c:v>
                </c:pt>
                <c:pt idx="103">
                  <c:v>0.12</c:v>
                </c:pt>
                <c:pt idx="104">
                  <c:v>0.16</c:v>
                </c:pt>
                <c:pt idx="105">
                  <c:v>0.2</c:v>
                </c:pt>
                <c:pt idx="106">
                  <c:v>0.24</c:v>
                </c:pt>
                <c:pt idx="107">
                  <c:v>0.28000000000000003</c:v>
                </c:pt>
                <c:pt idx="108">
                  <c:v>0.32</c:v>
                </c:pt>
                <c:pt idx="109">
                  <c:v>0.36</c:v>
                </c:pt>
                <c:pt idx="110">
                  <c:v>0.4</c:v>
                </c:pt>
                <c:pt idx="111">
                  <c:v>0.44</c:v>
                </c:pt>
                <c:pt idx="112">
                  <c:v>0.48</c:v>
                </c:pt>
                <c:pt idx="113">
                  <c:v>0.51999999999999991</c:v>
                </c:pt>
                <c:pt idx="114">
                  <c:v>0.56000000000000005</c:v>
                </c:pt>
                <c:pt idx="115">
                  <c:v>0.6</c:v>
                </c:pt>
                <c:pt idx="116">
                  <c:v>0.64</c:v>
                </c:pt>
                <c:pt idx="117">
                  <c:v>0.68</c:v>
                </c:pt>
                <c:pt idx="118">
                  <c:v>0.72</c:v>
                </c:pt>
                <c:pt idx="119">
                  <c:v>0.76</c:v>
                </c:pt>
                <c:pt idx="120">
                  <c:v>0.8</c:v>
                </c:pt>
                <c:pt idx="121">
                  <c:v>0.84</c:v>
                </c:pt>
                <c:pt idx="122">
                  <c:v>0.88</c:v>
                </c:pt>
                <c:pt idx="123">
                  <c:v>0.92</c:v>
                </c:pt>
                <c:pt idx="124">
                  <c:v>0.96</c:v>
                </c:pt>
                <c:pt idx="125">
                  <c:v>1</c:v>
                </c:pt>
                <c:pt idx="126">
                  <c:v>1.0399999999999998</c:v>
                </c:pt>
                <c:pt idx="127">
                  <c:v>1.08</c:v>
                </c:pt>
                <c:pt idx="128">
                  <c:v>1.1200000000000001</c:v>
                </c:pt>
                <c:pt idx="129">
                  <c:v>1.1599999999999999</c:v>
                </c:pt>
                <c:pt idx="130">
                  <c:v>1.2</c:v>
                </c:pt>
                <c:pt idx="131">
                  <c:v>1.24</c:v>
                </c:pt>
                <c:pt idx="132">
                  <c:v>1.28</c:v>
                </c:pt>
                <c:pt idx="133">
                  <c:v>1.32</c:v>
                </c:pt>
                <c:pt idx="134">
                  <c:v>1.36</c:v>
                </c:pt>
                <c:pt idx="135">
                  <c:v>1.4</c:v>
                </c:pt>
                <c:pt idx="136">
                  <c:v>1.44</c:v>
                </c:pt>
                <c:pt idx="137">
                  <c:v>1.48</c:v>
                </c:pt>
                <c:pt idx="138">
                  <c:v>1.52</c:v>
                </c:pt>
                <c:pt idx="139">
                  <c:v>1.56</c:v>
                </c:pt>
                <c:pt idx="140">
                  <c:v>1.6</c:v>
                </c:pt>
                <c:pt idx="141">
                  <c:v>1.64</c:v>
                </c:pt>
                <c:pt idx="142">
                  <c:v>1.68</c:v>
                </c:pt>
                <c:pt idx="143">
                  <c:v>1.72</c:v>
                </c:pt>
                <c:pt idx="144">
                  <c:v>1.76</c:v>
                </c:pt>
                <c:pt idx="145">
                  <c:v>1.8</c:v>
                </c:pt>
                <c:pt idx="146">
                  <c:v>1.84</c:v>
                </c:pt>
                <c:pt idx="147">
                  <c:v>1.8800000000000001</c:v>
                </c:pt>
                <c:pt idx="148">
                  <c:v>1.92</c:v>
                </c:pt>
                <c:pt idx="149">
                  <c:v>1.9599999999999997</c:v>
                </c:pt>
                <c:pt idx="150">
                  <c:v>2</c:v>
                </c:pt>
                <c:pt idx="151">
                  <c:v>2.04</c:v>
                </c:pt>
                <c:pt idx="152">
                  <c:v>2.0799999999999996</c:v>
                </c:pt>
                <c:pt idx="153">
                  <c:v>2.12</c:v>
                </c:pt>
                <c:pt idx="154">
                  <c:v>2.16</c:v>
                </c:pt>
                <c:pt idx="155">
                  <c:v>2.1999999999999997</c:v>
                </c:pt>
                <c:pt idx="156">
                  <c:v>2.2400000000000002</c:v>
                </c:pt>
                <c:pt idx="157">
                  <c:v>2.2799999999999998</c:v>
                </c:pt>
                <c:pt idx="158">
                  <c:v>2.3199999999999998</c:v>
                </c:pt>
                <c:pt idx="159">
                  <c:v>2.3600000000000003</c:v>
                </c:pt>
                <c:pt idx="160">
                  <c:v>2.4</c:v>
                </c:pt>
                <c:pt idx="161">
                  <c:v>2.44</c:v>
                </c:pt>
                <c:pt idx="162">
                  <c:v>2.48</c:v>
                </c:pt>
                <c:pt idx="163">
                  <c:v>2.52</c:v>
                </c:pt>
                <c:pt idx="164">
                  <c:v>2.56</c:v>
                </c:pt>
                <c:pt idx="165">
                  <c:v>2.6</c:v>
                </c:pt>
                <c:pt idx="166">
                  <c:v>2.64</c:v>
                </c:pt>
                <c:pt idx="167">
                  <c:v>2.6799999999999997</c:v>
                </c:pt>
                <c:pt idx="168">
                  <c:v>2.72</c:v>
                </c:pt>
                <c:pt idx="169">
                  <c:v>2.76</c:v>
                </c:pt>
                <c:pt idx="170">
                  <c:v>2.8</c:v>
                </c:pt>
                <c:pt idx="171">
                  <c:v>2.8400000000000003</c:v>
                </c:pt>
                <c:pt idx="172">
                  <c:v>2.88</c:v>
                </c:pt>
                <c:pt idx="173">
                  <c:v>2.92</c:v>
                </c:pt>
                <c:pt idx="174">
                  <c:v>2.96</c:v>
                </c:pt>
                <c:pt idx="175">
                  <c:v>3</c:v>
                </c:pt>
                <c:pt idx="176">
                  <c:v>3.04</c:v>
                </c:pt>
                <c:pt idx="177">
                  <c:v>3.08</c:v>
                </c:pt>
                <c:pt idx="178">
                  <c:v>3.12</c:v>
                </c:pt>
                <c:pt idx="179">
                  <c:v>3.1599999999999997</c:v>
                </c:pt>
                <c:pt idx="180">
                  <c:v>3.2</c:v>
                </c:pt>
                <c:pt idx="181">
                  <c:v>3.2399999999999998</c:v>
                </c:pt>
                <c:pt idx="182">
                  <c:v>3.28</c:v>
                </c:pt>
                <c:pt idx="183">
                  <c:v>3.3200000000000003</c:v>
                </c:pt>
                <c:pt idx="184">
                  <c:v>3.36</c:v>
                </c:pt>
                <c:pt idx="185">
                  <c:v>3.4</c:v>
                </c:pt>
                <c:pt idx="186">
                  <c:v>3.44</c:v>
                </c:pt>
                <c:pt idx="187">
                  <c:v>3.48</c:v>
                </c:pt>
                <c:pt idx="188">
                  <c:v>3.52</c:v>
                </c:pt>
                <c:pt idx="189">
                  <c:v>3.56</c:v>
                </c:pt>
                <c:pt idx="190">
                  <c:v>3.6</c:v>
                </c:pt>
                <c:pt idx="191">
                  <c:v>3.6399999999999997</c:v>
                </c:pt>
                <c:pt idx="192">
                  <c:v>3.68</c:v>
                </c:pt>
                <c:pt idx="193">
                  <c:v>3.72</c:v>
                </c:pt>
                <c:pt idx="194">
                  <c:v>3.7600000000000002</c:v>
                </c:pt>
                <c:pt idx="195">
                  <c:v>3.8000000000000003</c:v>
                </c:pt>
                <c:pt idx="196">
                  <c:v>3.84</c:v>
                </c:pt>
                <c:pt idx="197">
                  <c:v>3.88</c:v>
                </c:pt>
                <c:pt idx="198">
                  <c:v>3.9199999999999995</c:v>
                </c:pt>
                <c:pt idx="199">
                  <c:v>3.9600000000000004</c:v>
                </c:pt>
                <c:pt idx="200">
                  <c:v>4</c:v>
                </c:pt>
                <c:pt idx="201">
                  <c:v>4.04</c:v>
                </c:pt>
                <c:pt idx="202">
                  <c:v>4.08</c:v>
                </c:pt>
                <c:pt idx="203">
                  <c:v>4.12</c:v>
                </c:pt>
                <c:pt idx="204">
                  <c:v>4.1599999999999993</c:v>
                </c:pt>
                <c:pt idx="205">
                  <c:v>4.2</c:v>
                </c:pt>
                <c:pt idx="206">
                  <c:v>4.24</c:v>
                </c:pt>
                <c:pt idx="207">
                  <c:v>4.28</c:v>
                </c:pt>
                <c:pt idx="208">
                  <c:v>4.32</c:v>
                </c:pt>
                <c:pt idx="209">
                  <c:v>4.3599999999999994</c:v>
                </c:pt>
                <c:pt idx="210">
                  <c:v>4.3999999999999995</c:v>
                </c:pt>
                <c:pt idx="211">
                  <c:v>4.4400000000000004</c:v>
                </c:pt>
                <c:pt idx="212">
                  <c:v>4.4800000000000004</c:v>
                </c:pt>
                <c:pt idx="213">
                  <c:v>4.5200000000000005</c:v>
                </c:pt>
                <c:pt idx="214">
                  <c:v>4.5599999999999996</c:v>
                </c:pt>
                <c:pt idx="215">
                  <c:v>4.5999999999999996</c:v>
                </c:pt>
                <c:pt idx="216">
                  <c:v>4.6399999999999997</c:v>
                </c:pt>
                <c:pt idx="217">
                  <c:v>4.6800000000000006</c:v>
                </c:pt>
                <c:pt idx="218">
                  <c:v>4.7200000000000006</c:v>
                </c:pt>
                <c:pt idx="219">
                  <c:v>4.76</c:v>
                </c:pt>
                <c:pt idx="220">
                  <c:v>4.8</c:v>
                </c:pt>
                <c:pt idx="221">
                  <c:v>4.84</c:v>
                </c:pt>
                <c:pt idx="222">
                  <c:v>4.88</c:v>
                </c:pt>
                <c:pt idx="223">
                  <c:v>4.9200000000000008</c:v>
                </c:pt>
                <c:pt idx="224">
                  <c:v>4.96</c:v>
                </c:pt>
                <c:pt idx="225">
                  <c:v>5</c:v>
                </c:pt>
                <c:pt idx="226">
                  <c:v>5.04</c:v>
                </c:pt>
                <c:pt idx="227">
                  <c:v>5.08</c:v>
                </c:pt>
                <c:pt idx="228">
                  <c:v>5.12</c:v>
                </c:pt>
                <c:pt idx="229">
                  <c:v>5.16</c:v>
                </c:pt>
                <c:pt idx="230">
                  <c:v>5.2</c:v>
                </c:pt>
                <c:pt idx="231">
                  <c:v>5.24</c:v>
                </c:pt>
                <c:pt idx="232">
                  <c:v>5.28</c:v>
                </c:pt>
                <c:pt idx="233">
                  <c:v>5.3199999999999994</c:v>
                </c:pt>
                <c:pt idx="234">
                  <c:v>5.3599999999999994</c:v>
                </c:pt>
                <c:pt idx="235">
                  <c:v>5.4</c:v>
                </c:pt>
                <c:pt idx="236">
                  <c:v>5.44</c:v>
                </c:pt>
                <c:pt idx="237">
                  <c:v>5.48</c:v>
                </c:pt>
                <c:pt idx="238">
                  <c:v>5.52</c:v>
                </c:pt>
                <c:pt idx="239">
                  <c:v>5.56</c:v>
                </c:pt>
                <c:pt idx="240">
                  <c:v>5.6</c:v>
                </c:pt>
                <c:pt idx="241">
                  <c:v>5.6400000000000006</c:v>
                </c:pt>
                <c:pt idx="242">
                  <c:v>5.6800000000000006</c:v>
                </c:pt>
                <c:pt idx="243">
                  <c:v>5.72</c:v>
                </c:pt>
                <c:pt idx="244">
                  <c:v>5.76</c:v>
                </c:pt>
                <c:pt idx="245">
                  <c:v>5.8</c:v>
                </c:pt>
                <c:pt idx="246">
                  <c:v>5.84</c:v>
                </c:pt>
                <c:pt idx="247">
                  <c:v>5.8800000000000008</c:v>
                </c:pt>
                <c:pt idx="248">
                  <c:v>5.92</c:v>
                </c:pt>
                <c:pt idx="249">
                  <c:v>5.96</c:v>
                </c:pt>
                <c:pt idx="250">
                  <c:v>6</c:v>
                </c:pt>
                <c:pt idx="251">
                  <c:v>6.04</c:v>
                </c:pt>
                <c:pt idx="252">
                  <c:v>6.08</c:v>
                </c:pt>
                <c:pt idx="253">
                  <c:v>6.12</c:v>
                </c:pt>
                <c:pt idx="254">
                  <c:v>6.16</c:v>
                </c:pt>
                <c:pt idx="255">
                  <c:v>6.2</c:v>
                </c:pt>
                <c:pt idx="256">
                  <c:v>6.24</c:v>
                </c:pt>
                <c:pt idx="257">
                  <c:v>6.28</c:v>
                </c:pt>
                <c:pt idx="258">
                  <c:v>6.3199999999999994</c:v>
                </c:pt>
                <c:pt idx="259">
                  <c:v>6.36</c:v>
                </c:pt>
                <c:pt idx="260">
                  <c:v>6.4</c:v>
                </c:pt>
                <c:pt idx="261">
                  <c:v>6.44</c:v>
                </c:pt>
                <c:pt idx="262">
                  <c:v>6.4799999999999995</c:v>
                </c:pt>
                <c:pt idx="263">
                  <c:v>6.52</c:v>
                </c:pt>
                <c:pt idx="264">
                  <c:v>6.56</c:v>
                </c:pt>
                <c:pt idx="265">
                  <c:v>6.6000000000000005</c:v>
                </c:pt>
                <c:pt idx="266">
                  <c:v>6.6400000000000006</c:v>
                </c:pt>
                <c:pt idx="267">
                  <c:v>6.68</c:v>
                </c:pt>
                <c:pt idx="268">
                  <c:v>6.72</c:v>
                </c:pt>
                <c:pt idx="269">
                  <c:v>6.76</c:v>
                </c:pt>
                <c:pt idx="270">
                  <c:v>6.8</c:v>
                </c:pt>
                <c:pt idx="271">
                  <c:v>6.8400000000000007</c:v>
                </c:pt>
                <c:pt idx="272">
                  <c:v>6.88</c:v>
                </c:pt>
                <c:pt idx="273">
                  <c:v>6.92</c:v>
                </c:pt>
                <c:pt idx="274">
                  <c:v>6.96</c:v>
                </c:pt>
                <c:pt idx="275">
                  <c:v>7</c:v>
                </c:pt>
                <c:pt idx="276">
                  <c:v>7.04</c:v>
                </c:pt>
                <c:pt idx="277">
                  <c:v>7.08</c:v>
                </c:pt>
                <c:pt idx="278">
                  <c:v>7.12</c:v>
                </c:pt>
                <c:pt idx="279">
                  <c:v>7.16</c:v>
                </c:pt>
                <c:pt idx="280">
                  <c:v>7.2</c:v>
                </c:pt>
                <c:pt idx="281">
                  <c:v>7.24</c:v>
                </c:pt>
                <c:pt idx="282">
                  <c:v>7.2799999999999994</c:v>
                </c:pt>
                <c:pt idx="283">
                  <c:v>7.32</c:v>
                </c:pt>
                <c:pt idx="284">
                  <c:v>7.36</c:v>
                </c:pt>
                <c:pt idx="285">
                  <c:v>7.4</c:v>
                </c:pt>
                <c:pt idx="286">
                  <c:v>7.44</c:v>
                </c:pt>
                <c:pt idx="287">
                  <c:v>7.4799999999999995</c:v>
                </c:pt>
                <c:pt idx="288">
                  <c:v>7.5200000000000005</c:v>
                </c:pt>
                <c:pt idx="289">
                  <c:v>7.56</c:v>
                </c:pt>
                <c:pt idx="290">
                  <c:v>7.6000000000000005</c:v>
                </c:pt>
                <c:pt idx="291">
                  <c:v>7.64</c:v>
                </c:pt>
                <c:pt idx="292">
                  <c:v>7.68</c:v>
                </c:pt>
                <c:pt idx="293">
                  <c:v>7.7200000000000006</c:v>
                </c:pt>
                <c:pt idx="294">
                  <c:v>7.76</c:v>
                </c:pt>
                <c:pt idx="295">
                  <c:v>7.8000000000000007</c:v>
                </c:pt>
                <c:pt idx="296">
                  <c:v>7.839999999999999</c:v>
                </c:pt>
                <c:pt idx="297">
                  <c:v>7.88</c:v>
                </c:pt>
                <c:pt idx="298">
                  <c:v>7.9200000000000008</c:v>
                </c:pt>
                <c:pt idx="299">
                  <c:v>7.96</c:v>
                </c:pt>
                <c:pt idx="300">
                  <c:v>8</c:v>
                </c:pt>
                <c:pt idx="301">
                  <c:v>8.0399999999999991</c:v>
                </c:pt>
                <c:pt idx="302">
                  <c:v>8.08</c:v>
                </c:pt>
                <c:pt idx="303">
                  <c:v>8.1199999999999992</c:v>
                </c:pt>
                <c:pt idx="304">
                  <c:v>8.16</c:v>
                </c:pt>
                <c:pt idx="305">
                  <c:v>8.2000000000000011</c:v>
                </c:pt>
                <c:pt idx="306">
                  <c:v>8.24</c:v>
                </c:pt>
                <c:pt idx="307">
                  <c:v>8.2800000000000011</c:v>
                </c:pt>
                <c:pt idx="308">
                  <c:v>8.3199999999999985</c:v>
                </c:pt>
                <c:pt idx="309">
                  <c:v>8.36</c:v>
                </c:pt>
                <c:pt idx="310">
                  <c:v>8.4</c:v>
                </c:pt>
                <c:pt idx="311">
                  <c:v>8.44</c:v>
                </c:pt>
                <c:pt idx="312">
                  <c:v>8.48</c:v>
                </c:pt>
                <c:pt idx="313">
                  <c:v>8.52</c:v>
                </c:pt>
                <c:pt idx="314">
                  <c:v>8.56</c:v>
                </c:pt>
                <c:pt idx="315">
                  <c:v>8.6</c:v>
                </c:pt>
                <c:pt idx="316">
                  <c:v>8.64</c:v>
                </c:pt>
                <c:pt idx="317">
                  <c:v>8.6800000000000015</c:v>
                </c:pt>
                <c:pt idx="318">
                  <c:v>8.7199999999999989</c:v>
                </c:pt>
                <c:pt idx="319">
                  <c:v>8.76</c:v>
                </c:pt>
                <c:pt idx="320">
                  <c:v>8.7999999999999989</c:v>
                </c:pt>
                <c:pt idx="321">
                  <c:v>8.84</c:v>
                </c:pt>
                <c:pt idx="322">
                  <c:v>8.8800000000000008</c:v>
                </c:pt>
                <c:pt idx="323">
                  <c:v>8.92</c:v>
                </c:pt>
                <c:pt idx="324">
                  <c:v>8.9600000000000009</c:v>
                </c:pt>
                <c:pt idx="325">
                  <c:v>9</c:v>
                </c:pt>
                <c:pt idx="326">
                  <c:v>9.0400000000000009</c:v>
                </c:pt>
                <c:pt idx="327">
                  <c:v>9.08</c:v>
                </c:pt>
                <c:pt idx="328">
                  <c:v>9.1199999999999992</c:v>
                </c:pt>
                <c:pt idx="329">
                  <c:v>9.16</c:v>
                </c:pt>
                <c:pt idx="330">
                  <c:v>9.1999999999999993</c:v>
                </c:pt>
                <c:pt idx="331">
                  <c:v>9.24</c:v>
                </c:pt>
                <c:pt idx="332">
                  <c:v>9.2799999999999994</c:v>
                </c:pt>
                <c:pt idx="333">
                  <c:v>9.32</c:v>
                </c:pt>
                <c:pt idx="334">
                  <c:v>9.3600000000000012</c:v>
                </c:pt>
                <c:pt idx="335">
                  <c:v>9.4</c:v>
                </c:pt>
                <c:pt idx="336">
                  <c:v>9.4400000000000013</c:v>
                </c:pt>
                <c:pt idx="337">
                  <c:v>9.4799999999999986</c:v>
                </c:pt>
                <c:pt idx="338">
                  <c:v>9.52</c:v>
                </c:pt>
                <c:pt idx="339">
                  <c:v>9.5599999999999987</c:v>
                </c:pt>
                <c:pt idx="340">
                  <c:v>9.6</c:v>
                </c:pt>
                <c:pt idx="341">
                  <c:v>9.64</c:v>
                </c:pt>
                <c:pt idx="342">
                  <c:v>9.68</c:v>
                </c:pt>
                <c:pt idx="343">
                  <c:v>9.7200000000000006</c:v>
                </c:pt>
                <c:pt idx="344">
                  <c:v>9.76</c:v>
                </c:pt>
                <c:pt idx="345">
                  <c:v>9.8000000000000007</c:v>
                </c:pt>
                <c:pt idx="346">
                  <c:v>9.8400000000000016</c:v>
                </c:pt>
                <c:pt idx="347">
                  <c:v>9.879999999999999</c:v>
                </c:pt>
                <c:pt idx="348">
                  <c:v>9.92</c:v>
                </c:pt>
                <c:pt idx="349">
                  <c:v>9.9599999999999991</c:v>
                </c:pt>
                <c:pt idx="350">
                  <c:v>10</c:v>
                </c:pt>
                <c:pt idx="351">
                  <c:v>10.039999999999999</c:v>
                </c:pt>
                <c:pt idx="352">
                  <c:v>10.08</c:v>
                </c:pt>
                <c:pt idx="353">
                  <c:v>10.120000000000001</c:v>
                </c:pt>
                <c:pt idx="354">
                  <c:v>10.16</c:v>
                </c:pt>
                <c:pt idx="355">
                  <c:v>10.200000000000001</c:v>
                </c:pt>
                <c:pt idx="356">
                  <c:v>10.24</c:v>
                </c:pt>
                <c:pt idx="357">
                  <c:v>10.28</c:v>
                </c:pt>
                <c:pt idx="358">
                  <c:v>10.32</c:v>
                </c:pt>
                <c:pt idx="359">
                  <c:v>10.36</c:v>
                </c:pt>
                <c:pt idx="360">
                  <c:v>10.4</c:v>
                </c:pt>
                <c:pt idx="361">
                  <c:v>10.44</c:v>
                </c:pt>
                <c:pt idx="362">
                  <c:v>10.48</c:v>
                </c:pt>
                <c:pt idx="363">
                  <c:v>10.52</c:v>
                </c:pt>
                <c:pt idx="364">
                  <c:v>10.56</c:v>
                </c:pt>
                <c:pt idx="365">
                  <c:v>10.600000000000001</c:v>
                </c:pt>
                <c:pt idx="366">
                  <c:v>10.639999999999999</c:v>
                </c:pt>
                <c:pt idx="367">
                  <c:v>10.68</c:v>
                </c:pt>
                <c:pt idx="368">
                  <c:v>10.719999999999999</c:v>
                </c:pt>
                <c:pt idx="369">
                  <c:v>10.76</c:v>
                </c:pt>
                <c:pt idx="370">
                  <c:v>10.8</c:v>
                </c:pt>
                <c:pt idx="371">
                  <c:v>10.84</c:v>
                </c:pt>
                <c:pt idx="372">
                  <c:v>10.88</c:v>
                </c:pt>
                <c:pt idx="373">
                  <c:v>10.92</c:v>
                </c:pt>
                <c:pt idx="374">
                  <c:v>10.96</c:v>
                </c:pt>
                <c:pt idx="375">
                  <c:v>11</c:v>
                </c:pt>
                <c:pt idx="376">
                  <c:v>11.04</c:v>
                </c:pt>
                <c:pt idx="377">
                  <c:v>11.08</c:v>
                </c:pt>
                <c:pt idx="378">
                  <c:v>11.12</c:v>
                </c:pt>
                <c:pt idx="379">
                  <c:v>11.16</c:v>
                </c:pt>
                <c:pt idx="380">
                  <c:v>11.2</c:v>
                </c:pt>
                <c:pt idx="381">
                  <c:v>11.24</c:v>
                </c:pt>
                <c:pt idx="382">
                  <c:v>11.280000000000001</c:v>
                </c:pt>
                <c:pt idx="383">
                  <c:v>11.32</c:v>
                </c:pt>
                <c:pt idx="384">
                  <c:v>11.360000000000001</c:v>
                </c:pt>
                <c:pt idx="385">
                  <c:v>11.4</c:v>
                </c:pt>
                <c:pt idx="386">
                  <c:v>11.44</c:v>
                </c:pt>
                <c:pt idx="387">
                  <c:v>11.479999999999999</c:v>
                </c:pt>
                <c:pt idx="388">
                  <c:v>11.52</c:v>
                </c:pt>
                <c:pt idx="389">
                  <c:v>11.56</c:v>
                </c:pt>
                <c:pt idx="390">
                  <c:v>11.6</c:v>
                </c:pt>
                <c:pt idx="391">
                  <c:v>11.64</c:v>
                </c:pt>
                <c:pt idx="392">
                  <c:v>11.68</c:v>
                </c:pt>
                <c:pt idx="393">
                  <c:v>11.72</c:v>
                </c:pt>
                <c:pt idx="394">
                  <c:v>11.760000000000002</c:v>
                </c:pt>
                <c:pt idx="395">
                  <c:v>11.799999999999999</c:v>
                </c:pt>
                <c:pt idx="396">
                  <c:v>11.84</c:v>
                </c:pt>
                <c:pt idx="397">
                  <c:v>11.879999999999999</c:v>
                </c:pt>
                <c:pt idx="398">
                  <c:v>11.92</c:v>
                </c:pt>
                <c:pt idx="399">
                  <c:v>11.959999999999999</c:v>
                </c:pt>
                <c:pt idx="400">
                  <c:v>12</c:v>
                </c:pt>
                <c:pt idx="401">
                  <c:v>12.040000000000001</c:v>
                </c:pt>
                <c:pt idx="402">
                  <c:v>12.08</c:v>
                </c:pt>
                <c:pt idx="403">
                  <c:v>12.120000000000001</c:v>
                </c:pt>
                <c:pt idx="404">
                  <c:v>12.16</c:v>
                </c:pt>
                <c:pt idx="405">
                  <c:v>12.2</c:v>
                </c:pt>
                <c:pt idx="406">
                  <c:v>12.24</c:v>
                </c:pt>
                <c:pt idx="407">
                  <c:v>12.28</c:v>
                </c:pt>
                <c:pt idx="408">
                  <c:v>12.32</c:v>
                </c:pt>
                <c:pt idx="409">
                  <c:v>12.36</c:v>
                </c:pt>
                <c:pt idx="410">
                  <c:v>12.4</c:v>
                </c:pt>
                <c:pt idx="411">
                  <c:v>12.44</c:v>
                </c:pt>
                <c:pt idx="412">
                  <c:v>12.48</c:v>
                </c:pt>
                <c:pt idx="413">
                  <c:v>12.520000000000001</c:v>
                </c:pt>
                <c:pt idx="414">
                  <c:v>12.56</c:v>
                </c:pt>
                <c:pt idx="415">
                  <c:v>12.6</c:v>
                </c:pt>
                <c:pt idx="416">
                  <c:v>12.639999999999999</c:v>
                </c:pt>
                <c:pt idx="417">
                  <c:v>12.68</c:v>
                </c:pt>
                <c:pt idx="418">
                  <c:v>12.72</c:v>
                </c:pt>
                <c:pt idx="419">
                  <c:v>12.76</c:v>
                </c:pt>
                <c:pt idx="420">
                  <c:v>12.8</c:v>
                </c:pt>
                <c:pt idx="421">
                  <c:v>12.84</c:v>
                </c:pt>
                <c:pt idx="422">
                  <c:v>12.88</c:v>
                </c:pt>
                <c:pt idx="423">
                  <c:v>12.92</c:v>
                </c:pt>
                <c:pt idx="424">
                  <c:v>12.959999999999999</c:v>
                </c:pt>
                <c:pt idx="425">
                  <c:v>13</c:v>
                </c:pt>
                <c:pt idx="426">
                  <c:v>13.04</c:v>
                </c:pt>
                <c:pt idx="427">
                  <c:v>13.08</c:v>
                </c:pt>
                <c:pt idx="428">
                  <c:v>13.12</c:v>
                </c:pt>
                <c:pt idx="429">
                  <c:v>13.16</c:v>
                </c:pt>
                <c:pt idx="430">
                  <c:v>13.200000000000001</c:v>
                </c:pt>
                <c:pt idx="431">
                  <c:v>13.24</c:v>
                </c:pt>
                <c:pt idx="432">
                  <c:v>13.280000000000001</c:v>
                </c:pt>
                <c:pt idx="433">
                  <c:v>13.32</c:v>
                </c:pt>
                <c:pt idx="434">
                  <c:v>13.36</c:v>
                </c:pt>
                <c:pt idx="435">
                  <c:v>13.399999999999999</c:v>
                </c:pt>
                <c:pt idx="436">
                  <c:v>13.44</c:v>
                </c:pt>
                <c:pt idx="437">
                  <c:v>13.48</c:v>
                </c:pt>
                <c:pt idx="438">
                  <c:v>13.52</c:v>
                </c:pt>
                <c:pt idx="439">
                  <c:v>13.56</c:v>
                </c:pt>
                <c:pt idx="440">
                  <c:v>13.6</c:v>
                </c:pt>
                <c:pt idx="441">
                  <c:v>13.64</c:v>
                </c:pt>
                <c:pt idx="442">
                  <c:v>13.680000000000001</c:v>
                </c:pt>
                <c:pt idx="443">
                  <c:v>13.72</c:v>
                </c:pt>
                <c:pt idx="444">
                  <c:v>13.76</c:v>
                </c:pt>
                <c:pt idx="445">
                  <c:v>13.799999999999999</c:v>
                </c:pt>
                <c:pt idx="446">
                  <c:v>13.84</c:v>
                </c:pt>
                <c:pt idx="447">
                  <c:v>13.879999999999999</c:v>
                </c:pt>
                <c:pt idx="448">
                  <c:v>13.92</c:v>
                </c:pt>
                <c:pt idx="449">
                  <c:v>13.96</c:v>
                </c:pt>
                <c:pt idx="450">
                  <c:v>14</c:v>
                </c:pt>
                <c:pt idx="451">
                  <c:v>14.040000000000001</c:v>
                </c:pt>
                <c:pt idx="452">
                  <c:v>14.08</c:v>
                </c:pt>
                <c:pt idx="453">
                  <c:v>14.12</c:v>
                </c:pt>
                <c:pt idx="454">
                  <c:v>14.16</c:v>
                </c:pt>
                <c:pt idx="455">
                  <c:v>14.2</c:v>
                </c:pt>
                <c:pt idx="456">
                  <c:v>14.24</c:v>
                </c:pt>
                <c:pt idx="457">
                  <c:v>14.28</c:v>
                </c:pt>
                <c:pt idx="458">
                  <c:v>14.32</c:v>
                </c:pt>
                <c:pt idx="459">
                  <c:v>14.36</c:v>
                </c:pt>
                <c:pt idx="460">
                  <c:v>14.4</c:v>
                </c:pt>
                <c:pt idx="461">
                  <c:v>14.440000000000001</c:v>
                </c:pt>
                <c:pt idx="462">
                  <c:v>14.48</c:v>
                </c:pt>
                <c:pt idx="463">
                  <c:v>14.52</c:v>
                </c:pt>
                <c:pt idx="464">
                  <c:v>14.559999999999999</c:v>
                </c:pt>
                <c:pt idx="465">
                  <c:v>14.6</c:v>
                </c:pt>
                <c:pt idx="466">
                  <c:v>14.64</c:v>
                </c:pt>
                <c:pt idx="467">
                  <c:v>14.68</c:v>
                </c:pt>
                <c:pt idx="468">
                  <c:v>14.72</c:v>
                </c:pt>
                <c:pt idx="469">
                  <c:v>14.76</c:v>
                </c:pt>
                <c:pt idx="470">
                  <c:v>14.8</c:v>
                </c:pt>
                <c:pt idx="471">
                  <c:v>14.84</c:v>
                </c:pt>
                <c:pt idx="472">
                  <c:v>14.88</c:v>
                </c:pt>
                <c:pt idx="473">
                  <c:v>14.92</c:v>
                </c:pt>
                <c:pt idx="474">
                  <c:v>14.959999999999999</c:v>
                </c:pt>
                <c:pt idx="475">
                  <c:v>14.999999999999998</c:v>
                </c:pt>
                <c:pt idx="476">
                  <c:v>15.040000000000001</c:v>
                </c:pt>
                <c:pt idx="477">
                  <c:v>15.08</c:v>
                </c:pt>
                <c:pt idx="478">
                  <c:v>15.12</c:v>
                </c:pt>
                <c:pt idx="479">
                  <c:v>15.160000000000002</c:v>
                </c:pt>
                <c:pt idx="480">
                  <c:v>15.200000000000001</c:v>
                </c:pt>
                <c:pt idx="481">
                  <c:v>15.24</c:v>
                </c:pt>
                <c:pt idx="482">
                  <c:v>15.28</c:v>
                </c:pt>
                <c:pt idx="483">
                  <c:v>15.32</c:v>
                </c:pt>
                <c:pt idx="484">
                  <c:v>15.36</c:v>
                </c:pt>
                <c:pt idx="485">
                  <c:v>15.399999999999999</c:v>
                </c:pt>
                <c:pt idx="486">
                  <c:v>15.440000000000001</c:v>
                </c:pt>
                <c:pt idx="487">
                  <c:v>15.48</c:v>
                </c:pt>
                <c:pt idx="488">
                  <c:v>15.52</c:v>
                </c:pt>
                <c:pt idx="489">
                  <c:v>15.559999999999999</c:v>
                </c:pt>
                <c:pt idx="490">
                  <c:v>15.600000000000001</c:v>
                </c:pt>
                <c:pt idx="491">
                  <c:v>15.64</c:v>
                </c:pt>
                <c:pt idx="492">
                  <c:v>15.679999999999998</c:v>
                </c:pt>
                <c:pt idx="493">
                  <c:v>15.72</c:v>
                </c:pt>
                <c:pt idx="494">
                  <c:v>15.76</c:v>
                </c:pt>
                <c:pt idx="495">
                  <c:v>15.799999999999999</c:v>
                </c:pt>
                <c:pt idx="496">
                  <c:v>15.840000000000002</c:v>
                </c:pt>
                <c:pt idx="497">
                  <c:v>15.88</c:v>
                </c:pt>
                <c:pt idx="498">
                  <c:v>15.92</c:v>
                </c:pt>
                <c:pt idx="499">
                  <c:v>15.959999999999999</c:v>
                </c:pt>
                <c:pt idx="500">
                  <c:v>16</c:v>
                </c:pt>
                <c:pt idx="501">
                  <c:v>16.04</c:v>
                </c:pt>
                <c:pt idx="502">
                  <c:v>16.079999999999998</c:v>
                </c:pt>
                <c:pt idx="503">
                  <c:v>16.12</c:v>
                </c:pt>
                <c:pt idx="504">
                  <c:v>16.16</c:v>
                </c:pt>
                <c:pt idx="505">
                  <c:v>16.2</c:v>
                </c:pt>
                <c:pt idx="506">
                  <c:v>16.239999999999998</c:v>
                </c:pt>
                <c:pt idx="507">
                  <c:v>16.28</c:v>
                </c:pt>
                <c:pt idx="508">
                  <c:v>16.32</c:v>
                </c:pt>
                <c:pt idx="509">
                  <c:v>16.36</c:v>
                </c:pt>
                <c:pt idx="510">
                  <c:v>16.400000000000002</c:v>
                </c:pt>
                <c:pt idx="511">
                  <c:v>16.440000000000001</c:v>
                </c:pt>
                <c:pt idx="512">
                  <c:v>16.48</c:v>
                </c:pt>
                <c:pt idx="513">
                  <c:v>16.52</c:v>
                </c:pt>
                <c:pt idx="514">
                  <c:v>16.560000000000002</c:v>
                </c:pt>
                <c:pt idx="515">
                  <c:v>16.600000000000001</c:v>
                </c:pt>
                <c:pt idx="516">
                  <c:v>16.639999999999997</c:v>
                </c:pt>
                <c:pt idx="517">
                  <c:v>16.68</c:v>
                </c:pt>
                <c:pt idx="518">
                  <c:v>16.72</c:v>
                </c:pt>
                <c:pt idx="519">
                  <c:v>16.759999999999998</c:v>
                </c:pt>
                <c:pt idx="520">
                  <c:v>16.8</c:v>
                </c:pt>
                <c:pt idx="521">
                  <c:v>16.84</c:v>
                </c:pt>
                <c:pt idx="522">
                  <c:v>16.88</c:v>
                </c:pt>
                <c:pt idx="523">
                  <c:v>16.919999999999998</c:v>
                </c:pt>
                <c:pt idx="524">
                  <c:v>16.96</c:v>
                </c:pt>
                <c:pt idx="525">
                  <c:v>17</c:v>
                </c:pt>
                <c:pt idx="526">
                  <c:v>17.04</c:v>
                </c:pt>
                <c:pt idx="527">
                  <c:v>17.080000000000002</c:v>
                </c:pt>
                <c:pt idx="528">
                  <c:v>17.12</c:v>
                </c:pt>
                <c:pt idx="529">
                  <c:v>17.16</c:v>
                </c:pt>
                <c:pt idx="530">
                  <c:v>17.2</c:v>
                </c:pt>
                <c:pt idx="531">
                  <c:v>17.240000000000002</c:v>
                </c:pt>
                <c:pt idx="532">
                  <c:v>17.28</c:v>
                </c:pt>
                <c:pt idx="533">
                  <c:v>17.32</c:v>
                </c:pt>
                <c:pt idx="534">
                  <c:v>17.360000000000003</c:v>
                </c:pt>
                <c:pt idx="535">
                  <c:v>17.399999999999999</c:v>
                </c:pt>
                <c:pt idx="536">
                  <c:v>17.439999999999998</c:v>
                </c:pt>
                <c:pt idx="537">
                  <c:v>17.479999999999997</c:v>
                </c:pt>
                <c:pt idx="538">
                  <c:v>17.52</c:v>
                </c:pt>
                <c:pt idx="539">
                  <c:v>17.559999999999999</c:v>
                </c:pt>
                <c:pt idx="540">
                  <c:v>17.599999999999998</c:v>
                </c:pt>
                <c:pt idx="541">
                  <c:v>17.64</c:v>
                </c:pt>
                <c:pt idx="542">
                  <c:v>17.68</c:v>
                </c:pt>
                <c:pt idx="543">
                  <c:v>17.72</c:v>
                </c:pt>
                <c:pt idx="544">
                  <c:v>17.760000000000002</c:v>
                </c:pt>
                <c:pt idx="545">
                  <c:v>17.8</c:v>
                </c:pt>
                <c:pt idx="546">
                  <c:v>17.84</c:v>
                </c:pt>
                <c:pt idx="547">
                  <c:v>17.88</c:v>
                </c:pt>
                <c:pt idx="548">
                  <c:v>17.920000000000002</c:v>
                </c:pt>
                <c:pt idx="549">
                  <c:v>17.96</c:v>
                </c:pt>
                <c:pt idx="550">
                  <c:v>18</c:v>
                </c:pt>
                <c:pt idx="551">
                  <c:v>18.040000000000003</c:v>
                </c:pt>
                <c:pt idx="552">
                  <c:v>18.080000000000002</c:v>
                </c:pt>
                <c:pt idx="553">
                  <c:v>18.12</c:v>
                </c:pt>
                <c:pt idx="554">
                  <c:v>18.16</c:v>
                </c:pt>
                <c:pt idx="555">
                  <c:v>18.2</c:v>
                </c:pt>
                <c:pt idx="556">
                  <c:v>18.239999999999998</c:v>
                </c:pt>
                <c:pt idx="557">
                  <c:v>18.279999999999998</c:v>
                </c:pt>
                <c:pt idx="558">
                  <c:v>18.32</c:v>
                </c:pt>
                <c:pt idx="559">
                  <c:v>18.36</c:v>
                </c:pt>
                <c:pt idx="560">
                  <c:v>18.399999999999999</c:v>
                </c:pt>
                <c:pt idx="561">
                  <c:v>18.439999999999998</c:v>
                </c:pt>
                <c:pt idx="562">
                  <c:v>18.48</c:v>
                </c:pt>
                <c:pt idx="563">
                  <c:v>18.52</c:v>
                </c:pt>
                <c:pt idx="564">
                  <c:v>18.559999999999999</c:v>
                </c:pt>
                <c:pt idx="565">
                  <c:v>18.600000000000001</c:v>
                </c:pt>
                <c:pt idx="566">
                  <c:v>18.64</c:v>
                </c:pt>
                <c:pt idx="567">
                  <c:v>18.68</c:v>
                </c:pt>
                <c:pt idx="568">
                  <c:v>18.720000000000002</c:v>
                </c:pt>
                <c:pt idx="569">
                  <c:v>18.760000000000002</c:v>
                </c:pt>
                <c:pt idx="570">
                  <c:v>18.8</c:v>
                </c:pt>
                <c:pt idx="571">
                  <c:v>18.84</c:v>
                </c:pt>
                <c:pt idx="572">
                  <c:v>18.880000000000003</c:v>
                </c:pt>
                <c:pt idx="573">
                  <c:v>18.920000000000002</c:v>
                </c:pt>
                <c:pt idx="574">
                  <c:v>18.959999999999997</c:v>
                </c:pt>
                <c:pt idx="575">
                  <c:v>19</c:v>
                </c:pt>
                <c:pt idx="576">
                  <c:v>19.04</c:v>
                </c:pt>
                <c:pt idx="577">
                  <c:v>19.079999999999998</c:v>
                </c:pt>
                <c:pt idx="578">
                  <c:v>19.119999999999997</c:v>
                </c:pt>
                <c:pt idx="579">
                  <c:v>19.16</c:v>
                </c:pt>
                <c:pt idx="580">
                  <c:v>19.2</c:v>
                </c:pt>
                <c:pt idx="581">
                  <c:v>19.239999999999998</c:v>
                </c:pt>
                <c:pt idx="582">
                  <c:v>19.28</c:v>
                </c:pt>
                <c:pt idx="583">
                  <c:v>19.32</c:v>
                </c:pt>
                <c:pt idx="584">
                  <c:v>19.36</c:v>
                </c:pt>
                <c:pt idx="585">
                  <c:v>19.399999999999999</c:v>
                </c:pt>
                <c:pt idx="586">
                  <c:v>19.440000000000001</c:v>
                </c:pt>
                <c:pt idx="587">
                  <c:v>19.48</c:v>
                </c:pt>
                <c:pt idx="588">
                  <c:v>19.52</c:v>
                </c:pt>
                <c:pt idx="589">
                  <c:v>19.560000000000002</c:v>
                </c:pt>
                <c:pt idx="590">
                  <c:v>19.600000000000001</c:v>
                </c:pt>
                <c:pt idx="591">
                  <c:v>19.64</c:v>
                </c:pt>
                <c:pt idx="592">
                  <c:v>19.680000000000003</c:v>
                </c:pt>
                <c:pt idx="593">
                  <c:v>19.72</c:v>
                </c:pt>
                <c:pt idx="594">
                  <c:v>19.759999999999998</c:v>
                </c:pt>
                <c:pt idx="595">
                  <c:v>19.799999999999997</c:v>
                </c:pt>
                <c:pt idx="596">
                  <c:v>19.84</c:v>
                </c:pt>
                <c:pt idx="597">
                  <c:v>19.88</c:v>
                </c:pt>
                <c:pt idx="598">
                  <c:v>19.919999999999998</c:v>
                </c:pt>
                <c:pt idx="599">
                  <c:v>19.96</c:v>
                </c:pt>
                <c:pt idx="600">
                  <c:v>20</c:v>
                </c:pt>
                <c:pt idx="601">
                  <c:v>20.04</c:v>
                </c:pt>
                <c:pt idx="602">
                  <c:v>20.079999999999998</c:v>
                </c:pt>
                <c:pt idx="603">
                  <c:v>20.12</c:v>
                </c:pt>
                <c:pt idx="604">
                  <c:v>20.16</c:v>
                </c:pt>
                <c:pt idx="605">
                  <c:v>20.2</c:v>
                </c:pt>
                <c:pt idx="606">
                  <c:v>20.240000000000002</c:v>
                </c:pt>
                <c:pt idx="607">
                  <c:v>20.28</c:v>
                </c:pt>
                <c:pt idx="608">
                  <c:v>20.32</c:v>
                </c:pt>
                <c:pt idx="609">
                  <c:v>20.36</c:v>
                </c:pt>
                <c:pt idx="610">
                  <c:v>20.400000000000002</c:v>
                </c:pt>
                <c:pt idx="611">
                  <c:v>20.440000000000001</c:v>
                </c:pt>
                <c:pt idx="612">
                  <c:v>20.48</c:v>
                </c:pt>
                <c:pt idx="613">
                  <c:v>20.52</c:v>
                </c:pt>
                <c:pt idx="614">
                  <c:v>20.56</c:v>
                </c:pt>
                <c:pt idx="615">
                  <c:v>20.599999999999998</c:v>
                </c:pt>
                <c:pt idx="616">
                  <c:v>20.64</c:v>
                </c:pt>
                <c:pt idx="617">
                  <c:v>20.68</c:v>
                </c:pt>
                <c:pt idx="618">
                  <c:v>20.72</c:v>
                </c:pt>
                <c:pt idx="619">
                  <c:v>20.759999999999998</c:v>
                </c:pt>
                <c:pt idx="620">
                  <c:v>20.8</c:v>
                </c:pt>
                <c:pt idx="621">
                  <c:v>20.84</c:v>
                </c:pt>
                <c:pt idx="622">
                  <c:v>20.88</c:v>
                </c:pt>
                <c:pt idx="623">
                  <c:v>20.92</c:v>
                </c:pt>
                <c:pt idx="624">
                  <c:v>20.96</c:v>
                </c:pt>
                <c:pt idx="625">
                  <c:v>21</c:v>
                </c:pt>
                <c:pt idx="626">
                  <c:v>21.04</c:v>
                </c:pt>
                <c:pt idx="627">
                  <c:v>21.080000000000002</c:v>
                </c:pt>
                <c:pt idx="628">
                  <c:v>21.12</c:v>
                </c:pt>
                <c:pt idx="629">
                  <c:v>21.16</c:v>
                </c:pt>
                <c:pt idx="630">
                  <c:v>21.200000000000003</c:v>
                </c:pt>
                <c:pt idx="631">
                  <c:v>21.240000000000002</c:v>
                </c:pt>
                <c:pt idx="632">
                  <c:v>21.279999999999998</c:v>
                </c:pt>
                <c:pt idx="633">
                  <c:v>21.32</c:v>
                </c:pt>
                <c:pt idx="634">
                  <c:v>21.36</c:v>
                </c:pt>
                <c:pt idx="635">
                  <c:v>21.4</c:v>
                </c:pt>
                <c:pt idx="636">
                  <c:v>21.439999999999998</c:v>
                </c:pt>
                <c:pt idx="637">
                  <c:v>21.48</c:v>
                </c:pt>
                <c:pt idx="638">
                  <c:v>21.52</c:v>
                </c:pt>
                <c:pt idx="639">
                  <c:v>21.56</c:v>
                </c:pt>
                <c:pt idx="640">
                  <c:v>21.6</c:v>
                </c:pt>
                <c:pt idx="641">
                  <c:v>21.64</c:v>
                </c:pt>
                <c:pt idx="642">
                  <c:v>21.68</c:v>
                </c:pt>
                <c:pt idx="643">
                  <c:v>21.72</c:v>
                </c:pt>
                <c:pt idx="644">
                  <c:v>21.76</c:v>
                </c:pt>
                <c:pt idx="645">
                  <c:v>21.8</c:v>
                </c:pt>
                <c:pt idx="646">
                  <c:v>21.84</c:v>
                </c:pt>
                <c:pt idx="647">
                  <c:v>21.880000000000003</c:v>
                </c:pt>
                <c:pt idx="648">
                  <c:v>21.92</c:v>
                </c:pt>
                <c:pt idx="649">
                  <c:v>21.96</c:v>
                </c:pt>
                <c:pt idx="650">
                  <c:v>22</c:v>
                </c:pt>
                <c:pt idx="651">
                  <c:v>22.04</c:v>
                </c:pt>
                <c:pt idx="652">
                  <c:v>22.08</c:v>
                </c:pt>
                <c:pt idx="653">
                  <c:v>22.119999999999997</c:v>
                </c:pt>
                <c:pt idx="654">
                  <c:v>22.16</c:v>
                </c:pt>
                <c:pt idx="655">
                  <c:v>22.2</c:v>
                </c:pt>
                <c:pt idx="656">
                  <c:v>22.24</c:v>
                </c:pt>
                <c:pt idx="657">
                  <c:v>22.28</c:v>
                </c:pt>
                <c:pt idx="658">
                  <c:v>22.32</c:v>
                </c:pt>
                <c:pt idx="659">
                  <c:v>22.36</c:v>
                </c:pt>
                <c:pt idx="660">
                  <c:v>22.4</c:v>
                </c:pt>
                <c:pt idx="661">
                  <c:v>22.44</c:v>
                </c:pt>
                <c:pt idx="662">
                  <c:v>22.48</c:v>
                </c:pt>
                <c:pt idx="663">
                  <c:v>22.52</c:v>
                </c:pt>
                <c:pt idx="664">
                  <c:v>22.560000000000002</c:v>
                </c:pt>
                <c:pt idx="665">
                  <c:v>22.6</c:v>
                </c:pt>
                <c:pt idx="666">
                  <c:v>22.64</c:v>
                </c:pt>
                <c:pt idx="667">
                  <c:v>22.68</c:v>
                </c:pt>
                <c:pt idx="668">
                  <c:v>22.720000000000002</c:v>
                </c:pt>
                <c:pt idx="669">
                  <c:v>22.76</c:v>
                </c:pt>
                <c:pt idx="670">
                  <c:v>22.8</c:v>
                </c:pt>
                <c:pt idx="671">
                  <c:v>22.84</c:v>
                </c:pt>
                <c:pt idx="672">
                  <c:v>22.88</c:v>
                </c:pt>
                <c:pt idx="673">
                  <c:v>22.919999999999998</c:v>
                </c:pt>
                <c:pt idx="674">
                  <c:v>22.959999999999997</c:v>
                </c:pt>
                <c:pt idx="675">
                  <c:v>23</c:v>
                </c:pt>
                <c:pt idx="676">
                  <c:v>23.04</c:v>
                </c:pt>
                <c:pt idx="677">
                  <c:v>23.08</c:v>
                </c:pt>
                <c:pt idx="678">
                  <c:v>23.12</c:v>
                </c:pt>
                <c:pt idx="679">
                  <c:v>23.16</c:v>
                </c:pt>
                <c:pt idx="680">
                  <c:v>23.2</c:v>
                </c:pt>
                <c:pt idx="681">
                  <c:v>23.240000000000002</c:v>
                </c:pt>
                <c:pt idx="682">
                  <c:v>23.28</c:v>
                </c:pt>
                <c:pt idx="683">
                  <c:v>23.32</c:v>
                </c:pt>
                <c:pt idx="684">
                  <c:v>23.36</c:v>
                </c:pt>
                <c:pt idx="685">
                  <c:v>23.400000000000002</c:v>
                </c:pt>
                <c:pt idx="686">
                  <c:v>23.44</c:v>
                </c:pt>
                <c:pt idx="687">
                  <c:v>23.48</c:v>
                </c:pt>
                <c:pt idx="688">
                  <c:v>23.520000000000003</c:v>
                </c:pt>
                <c:pt idx="689">
                  <c:v>23.560000000000002</c:v>
                </c:pt>
                <c:pt idx="690">
                  <c:v>23.599999999999998</c:v>
                </c:pt>
                <c:pt idx="691">
                  <c:v>23.639999999999997</c:v>
                </c:pt>
                <c:pt idx="692">
                  <c:v>23.68</c:v>
                </c:pt>
                <c:pt idx="693">
                  <c:v>23.72</c:v>
                </c:pt>
                <c:pt idx="694">
                  <c:v>23.759999999999998</c:v>
                </c:pt>
                <c:pt idx="695">
                  <c:v>23.8</c:v>
                </c:pt>
                <c:pt idx="696">
                  <c:v>23.84</c:v>
                </c:pt>
                <c:pt idx="697">
                  <c:v>23.88</c:v>
                </c:pt>
                <c:pt idx="698">
                  <c:v>23.919999999999998</c:v>
                </c:pt>
                <c:pt idx="699">
                  <c:v>23.96</c:v>
                </c:pt>
                <c:pt idx="700">
                  <c:v>24</c:v>
                </c:pt>
                <c:pt idx="701">
                  <c:v>24.04</c:v>
                </c:pt>
                <c:pt idx="702">
                  <c:v>24.080000000000002</c:v>
                </c:pt>
                <c:pt idx="703">
                  <c:v>24.12</c:v>
                </c:pt>
                <c:pt idx="704">
                  <c:v>24.16</c:v>
                </c:pt>
                <c:pt idx="705">
                  <c:v>24.200000000000003</c:v>
                </c:pt>
                <c:pt idx="706">
                  <c:v>24.240000000000002</c:v>
                </c:pt>
                <c:pt idx="707">
                  <c:v>24.28</c:v>
                </c:pt>
                <c:pt idx="708">
                  <c:v>24.32</c:v>
                </c:pt>
                <c:pt idx="709">
                  <c:v>24.36</c:v>
                </c:pt>
                <c:pt idx="710">
                  <c:v>24.4</c:v>
                </c:pt>
                <c:pt idx="711">
                  <c:v>24.439999999999998</c:v>
                </c:pt>
                <c:pt idx="712">
                  <c:v>24.48</c:v>
                </c:pt>
                <c:pt idx="713">
                  <c:v>24.52</c:v>
                </c:pt>
                <c:pt idx="714">
                  <c:v>24.56</c:v>
                </c:pt>
                <c:pt idx="715">
                  <c:v>24.599999999999998</c:v>
                </c:pt>
                <c:pt idx="716">
                  <c:v>24.64</c:v>
                </c:pt>
                <c:pt idx="717">
                  <c:v>24.68</c:v>
                </c:pt>
                <c:pt idx="718">
                  <c:v>24.72</c:v>
                </c:pt>
                <c:pt idx="719">
                  <c:v>24.76</c:v>
                </c:pt>
                <c:pt idx="720">
                  <c:v>24.8</c:v>
                </c:pt>
                <c:pt idx="721">
                  <c:v>24.84</c:v>
                </c:pt>
                <c:pt idx="722">
                  <c:v>24.88</c:v>
                </c:pt>
                <c:pt idx="723">
                  <c:v>24.92</c:v>
                </c:pt>
                <c:pt idx="724">
                  <c:v>24.96</c:v>
                </c:pt>
                <c:pt idx="725">
                  <c:v>25</c:v>
                </c:pt>
                <c:pt idx="726">
                  <c:v>25.040000000000003</c:v>
                </c:pt>
                <c:pt idx="727">
                  <c:v>25.080000000000002</c:v>
                </c:pt>
                <c:pt idx="728">
                  <c:v>25.12</c:v>
                </c:pt>
                <c:pt idx="729">
                  <c:v>25.16</c:v>
                </c:pt>
                <c:pt idx="730">
                  <c:v>25.2</c:v>
                </c:pt>
                <c:pt idx="731">
                  <c:v>25.24</c:v>
                </c:pt>
                <c:pt idx="732">
                  <c:v>25.279999999999998</c:v>
                </c:pt>
                <c:pt idx="733">
                  <c:v>25.32</c:v>
                </c:pt>
                <c:pt idx="734">
                  <c:v>25.36</c:v>
                </c:pt>
                <c:pt idx="735">
                  <c:v>25.4</c:v>
                </c:pt>
                <c:pt idx="736">
                  <c:v>25.44</c:v>
                </c:pt>
                <c:pt idx="737">
                  <c:v>25.48</c:v>
                </c:pt>
                <c:pt idx="738">
                  <c:v>25.52</c:v>
                </c:pt>
                <c:pt idx="739">
                  <c:v>25.56</c:v>
                </c:pt>
                <c:pt idx="740">
                  <c:v>25.6</c:v>
                </c:pt>
                <c:pt idx="741">
                  <c:v>25.64</c:v>
                </c:pt>
                <c:pt idx="742">
                  <c:v>25.68</c:v>
                </c:pt>
                <c:pt idx="743">
                  <c:v>25.720000000000002</c:v>
                </c:pt>
                <c:pt idx="744">
                  <c:v>25.76</c:v>
                </c:pt>
                <c:pt idx="745">
                  <c:v>25.8</c:v>
                </c:pt>
                <c:pt idx="746">
                  <c:v>25.84</c:v>
                </c:pt>
                <c:pt idx="747">
                  <c:v>25.880000000000003</c:v>
                </c:pt>
                <c:pt idx="748">
                  <c:v>25.919999999999998</c:v>
                </c:pt>
                <c:pt idx="749">
                  <c:v>25.959999999999997</c:v>
                </c:pt>
                <c:pt idx="750">
                  <c:v>26</c:v>
                </c:pt>
                <c:pt idx="751">
                  <c:v>26.04</c:v>
                </c:pt>
                <c:pt idx="752">
                  <c:v>26.08</c:v>
                </c:pt>
                <c:pt idx="753">
                  <c:v>26.12</c:v>
                </c:pt>
                <c:pt idx="754">
                  <c:v>26.16</c:v>
                </c:pt>
                <c:pt idx="755">
                  <c:v>26.2</c:v>
                </c:pt>
                <c:pt idx="756">
                  <c:v>26.24</c:v>
                </c:pt>
                <c:pt idx="757">
                  <c:v>26.28</c:v>
                </c:pt>
                <c:pt idx="758">
                  <c:v>26.32</c:v>
                </c:pt>
                <c:pt idx="759">
                  <c:v>26.36</c:v>
                </c:pt>
                <c:pt idx="760">
                  <c:v>26.400000000000002</c:v>
                </c:pt>
                <c:pt idx="761">
                  <c:v>26.44</c:v>
                </c:pt>
                <c:pt idx="762">
                  <c:v>26.48</c:v>
                </c:pt>
                <c:pt idx="763">
                  <c:v>26.52</c:v>
                </c:pt>
                <c:pt idx="764">
                  <c:v>26.560000000000002</c:v>
                </c:pt>
                <c:pt idx="765">
                  <c:v>26.6</c:v>
                </c:pt>
                <c:pt idx="766">
                  <c:v>26.64</c:v>
                </c:pt>
                <c:pt idx="767">
                  <c:v>26.68</c:v>
                </c:pt>
                <c:pt idx="768">
                  <c:v>26.72</c:v>
                </c:pt>
                <c:pt idx="769">
                  <c:v>26.759999999999998</c:v>
                </c:pt>
                <c:pt idx="770">
                  <c:v>26.799999999999997</c:v>
                </c:pt>
                <c:pt idx="771">
                  <c:v>26.84</c:v>
                </c:pt>
                <c:pt idx="772">
                  <c:v>26.88</c:v>
                </c:pt>
                <c:pt idx="773">
                  <c:v>26.919999999999998</c:v>
                </c:pt>
                <c:pt idx="774">
                  <c:v>26.96</c:v>
                </c:pt>
                <c:pt idx="775">
                  <c:v>27</c:v>
                </c:pt>
                <c:pt idx="776">
                  <c:v>27.04</c:v>
                </c:pt>
                <c:pt idx="777">
                  <c:v>27.080000000000002</c:v>
                </c:pt>
                <c:pt idx="778">
                  <c:v>27.12</c:v>
                </c:pt>
                <c:pt idx="779">
                  <c:v>27.16</c:v>
                </c:pt>
                <c:pt idx="780">
                  <c:v>27.2</c:v>
                </c:pt>
                <c:pt idx="781">
                  <c:v>27.240000000000002</c:v>
                </c:pt>
                <c:pt idx="782">
                  <c:v>27.28</c:v>
                </c:pt>
                <c:pt idx="783">
                  <c:v>27.32</c:v>
                </c:pt>
                <c:pt idx="784">
                  <c:v>27.360000000000003</c:v>
                </c:pt>
                <c:pt idx="785">
                  <c:v>27.400000000000002</c:v>
                </c:pt>
                <c:pt idx="786">
                  <c:v>27.44</c:v>
                </c:pt>
                <c:pt idx="787">
                  <c:v>27.479999999999997</c:v>
                </c:pt>
                <c:pt idx="788">
                  <c:v>27.52</c:v>
                </c:pt>
                <c:pt idx="789">
                  <c:v>27.56</c:v>
                </c:pt>
                <c:pt idx="790">
                  <c:v>27.599999999999998</c:v>
                </c:pt>
                <c:pt idx="791">
                  <c:v>27.64</c:v>
                </c:pt>
                <c:pt idx="792">
                  <c:v>27.68</c:v>
                </c:pt>
                <c:pt idx="793">
                  <c:v>27.72</c:v>
                </c:pt>
                <c:pt idx="794">
                  <c:v>27.759999999999998</c:v>
                </c:pt>
                <c:pt idx="795">
                  <c:v>27.8</c:v>
                </c:pt>
                <c:pt idx="796">
                  <c:v>27.84</c:v>
                </c:pt>
                <c:pt idx="797">
                  <c:v>27.88</c:v>
                </c:pt>
                <c:pt idx="798">
                  <c:v>27.92</c:v>
                </c:pt>
                <c:pt idx="799">
                  <c:v>27.96</c:v>
                </c:pt>
                <c:pt idx="800">
                  <c:v>28</c:v>
                </c:pt>
                <c:pt idx="801">
                  <c:v>28.040000000000003</c:v>
                </c:pt>
                <c:pt idx="802">
                  <c:v>28.080000000000002</c:v>
                </c:pt>
                <c:pt idx="803">
                  <c:v>28.12</c:v>
                </c:pt>
                <c:pt idx="804">
                  <c:v>28.16</c:v>
                </c:pt>
                <c:pt idx="805">
                  <c:v>28.2</c:v>
                </c:pt>
                <c:pt idx="806">
                  <c:v>28.24</c:v>
                </c:pt>
                <c:pt idx="807">
                  <c:v>28.279999999999998</c:v>
                </c:pt>
                <c:pt idx="808">
                  <c:v>28.32</c:v>
                </c:pt>
                <c:pt idx="809">
                  <c:v>28.36</c:v>
                </c:pt>
                <c:pt idx="810">
                  <c:v>28.4</c:v>
                </c:pt>
                <c:pt idx="811">
                  <c:v>28.439999999999998</c:v>
                </c:pt>
                <c:pt idx="812">
                  <c:v>28.48</c:v>
                </c:pt>
                <c:pt idx="813">
                  <c:v>28.52</c:v>
                </c:pt>
                <c:pt idx="814">
                  <c:v>28.56</c:v>
                </c:pt>
                <c:pt idx="815">
                  <c:v>28.6</c:v>
                </c:pt>
                <c:pt idx="816">
                  <c:v>28.64</c:v>
                </c:pt>
                <c:pt idx="817">
                  <c:v>28.68</c:v>
                </c:pt>
                <c:pt idx="818">
                  <c:v>28.72</c:v>
                </c:pt>
                <c:pt idx="819">
                  <c:v>28.76</c:v>
                </c:pt>
                <c:pt idx="820">
                  <c:v>28.8</c:v>
                </c:pt>
                <c:pt idx="821">
                  <c:v>28.84</c:v>
                </c:pt>
                <c:pt idx="822">
                  <c:v>28.880000000000003</c:v>
                </c:pt>
                <c:pt idx="823">
                  <c:v>28.92</c:v>
                </c:pt>
                <c:pt idx="824">
                  <c:v>28.96</c:v>
                </c:pt>
                <c:pt idx="825">
                  <c:v>29</c:v>
                </c:pt>
                <c:pt idx="826">
                  <c:v>29.04</c:v>
                </c:pt>
                <c:pt idx="827">
                  <c:v>29.08</c:v>
                </c:pt>
                <c:pt idx="828">
                  <c:v>29.119999999999997</c:v>
                </c:pt>
                <c:pt idx="829">
                  <c:v>29.16</c:v>
                </c:pt>
                <c:pt idx="830">
                  <c:v>29.2</c:v>
                </c:pt>
                <c:pt idx="831">
                  <c:v>29.24</c:v>
                </c:pt>
                <c:pt idx="832">
                  <c:v>29.28</c:v>
                </c:pt>
                <c:pt idx="833">
                  <c:v>29.32</c:v>
                </c:pt>
                <c:pt idx="834">
                  <c:v>29.36</c:v>
                </c:pt>
                <c:pt idx="835">
                  <c:v>29.4</c:v>
                </c:pt>
                <c:pt idx="836">
                  <c:v>29.44</c:v>
                </c:pt>
                <c:pt idx="837">
                  <c:v>29.48</c:v>
                </c:pt>
                <c:pt idx="838">
                  <c:v>29.52</c:v>
                </c:pt>
                <c:pt idx="839">
                  <c:v>29.560000000000002</c:v>
                </c:pt>
                <c:pt idx="840">
                  <c:v>29.6</c:v>
                </c:pt>
                <c:pt idx="841">
                  <c:v>29.64</c:v>
                </c:pt>
                <c:pt idx="842">
                  <c:v>29.68</c:v>
                </c:pt>
                <c:pt idx="843">
                  <c:v>29.720000000000002</c:v>
                </c:pt>
                <c:pt idx="844">
                  <c:v>29.76</c:v>
                </c:pt>
                <c:pt idx="845">
                  <c:v>29.799999999999997</c:v>
                </c:pt>
                <c:pt idx="846">
                  <c:v>29.84</c:v>
                </c:pt>
                <c:pt idx="847">
                  <c:v>29.88</c:v>
                </c:pt>
                <c:pt idx="848">
                  <c:v>29.919999999999998</c:v>
                </c:pt>
                <c:pt idx="849">
                  <c:v>29.959999999999997</c:v>
                </c:pt>
                <c:pt idx="850">
                  <c:v>29.999999999999996</c:v>
                </c:pt>
                <c:pt idx="851">
                  <c:v>30.040000000000003</c:v>
                </c:pt>
                <c:pt idx="852">
                  <c:v>30.080000000000002</c:v>
                </c:pt>
                <c:pt idx="853">
                  <c:v>30.12</c:v>
                </c:pt>
                <c:pt idx="854">
                  <c:v>30.16</c:v>
                </c:pt>
                <c:pt idx="855">
                  <c:v>30.2</c:v>
                </c:pt>
                <c:pt idx="856">
                  <c:v>30.24</c:v>
                </c:pt>
                <c:pt idx="857">
                  <c:v>30.279999999999998</c:v>
                </c:pt>
                <c:pt idx="858">
                  <c:v>30.320000000000004</c:v>
                </c:pt>
                <c:pt idx="859">
                  <c:v>30.360000000000003</c:v>
                </c:pt>
                <c:pt idx="860">
                  <c:v>30.400000000000002</c:v>
                </c:pt>
                <c:pt idx="861">
                  <c:v>30.44</c:v>
                </c:pt>
                <c:pt idx="862">
                  <c:v>30.48</c:v>
                </c:pt>
                <c:pt idx="863">
                  <c:v>30.52</c:v>
                </c:pt>
                <c:pt idx="864">
                  <c:v>30.56</c:v>
                </c:pt>
                <c:pt idx="865">
                  <c:v>30.6</c:v>
                </c:pt>
                <c:pt idx="866">
                  <c:v>30.64</c:v>
                </c:pt>
                <c:pt idx="867">
                  <c:v>30.68</c:v>
                </c:pt>
                <c:pt idx="868">
                  <c:v>30.72</c:v>
                </c:pt>
                <c:pt idx="869">
                  <c:v>30.759999999999998</c:v>
                </c:pt>
                <c:pt idx="870">
                  <c:v>30.799999999999997</c:v>
                </c:pt>
                <c:pt idx="871">
                  <c:v>30.839999999999996</c:v>
                </c:pt>
                <c:pt idx="872">
                  <c:v>30.880000000000003</c:v>
                </c:pt>
                <c:pt idx="873">
                  <c:v>30.92</c:v>
                </c:pt>
                <c:pt idx="874">
                  <c:v>30.96</c:v>
                </c:pt>
                <c:pt idx="875">
                  <c:v>31</c:v>
                </c:pt>
                <c:pt idx="876">
                  <c:v>31.04</c:v>
                </c:pt>
                <c:pt idx="877">
                  <c:v>31.08</c:v>
                </c:pt>
                <c:pt idx="878">
                  <c:v>31.119999999999997</c:v>
                </c:pt>
                <c:pt idx="879">
                  <c:v>31.160000000000004</c:v>
                </c:pt>
                <c:pt idx="880">
                  <c:v>31.200000000000003</c:v>
                </c:pt>
                <c:pt idx="881">
                  <c:v>31.240000000000002</c:v>
                </c:pt>
                <c:pt idx="882">
                  <c:v>31.28</c:v>
                </c:pt>
                <c:pt idx="883">
                  <c:v>31.32</c:v>
                </c:pt>
                <c:pt idx="884">
                  <c:v>31.359999999999996</c:v>
                </c:pt>
                <c:pt idx="885">
                  <c:v>31.400000000000002</c:v>
                </c:pt>
                <c:pt idx="886">
                  <c:v>31.44</c:v>
                </c:pt>
                <c:pt idx="887">
                  <c:v>31.48</c:v>
                </c:pt>
                <c:pt idx="888">
                  <c:v>31.52</c:v>
                </c:pt>
                <c:pt idx="889">
                  <c:v>31.56</c:v>
                </c:pt>
                <c:pt idx="890">
                  <c:v>31.599999999999998</c:v>
                </c:pt>
                <c:pt idx="891">
                  <c:v>31.639999999999997</c:v>
                </c:pt>
                <c:pt idx="892">
                  <c:v>31.680000000000003</c:v>
                </c:pt>
                <c:pt idx="893">
                  <c:v>31.720000000000002</c:v>
                </c:pt>
                <c:pt idx="894">
                  <c:v>31.76</c:v>
                </c:pt>
                <c:pt idx="895">
                  <c:v>31.8</c:v>
                </c:pt>
                <c:pt idx="896">
                  <c:v>31.84</c:v>
                </c:pt>
                <c:pt idx="897">
                  <c:v>31.88</c:v>
                </c:pt>
                <c:pt idx="898">
                  <c:v>31.919999999999998</c:v>
                </c:pt>
                <c:pt idx="899">
                  <c:v>31.960000000000004</c:v>
                </c:pt>
                <c:pt idx="900">
                  <c:v>32</c:v>
                </c:pt>
                <c:pt idx="901">
                  <c:v>32.04</c:v>
                </c:pt>
                <c:pt idx="902">
                  <c:v>32.08</c:v>
                </c:pt>
                <c:pt idx="903">
                  <c:v>32.119999999999997</c:v>
                </c:pt>
                <c:pt idx="904">
                  <c:v>32.159999999999997</c:v>
                </c:pt>
                <c:pt idx="905">
                  <c:v>32.199999999999996</c:v>
                </c:pt>
                <c:pt idx="906">
                  <c:v>32.24</c:v>
                </c:pt>
                <c:pt idx="907">
                  <c:v>32.28</c:v>
                </c:pt>
                <c:pt idx="908">
                  <c:v>32.32</c:v>
                </c:pt>
                <c:pt idx="909">
                  <c:v>32.36</c:v>
                </c:pt>
                <c:pt idx="910">
                  <c:v>32.4</c:v>
                </c:pt>
                <c:pt idx="911">
                  <c:v>32.44</c:v>
                </c:pt>
                <c:pt idx="912">
                  <c:v>32.479999999999997</c:v>
                </c:pt>
                <c:pt idx="913">
                  <c:v>32.520000000000003</c:v>
                </c:pt>
                <c:pt idx="914">
                  <c:v>32.56</c:v>
                </c:pt>
                <c:pt idx="915">
                  <c:v>32.6</c:v>
                </c:pt>
                <c:pt idx="916">
                  <c:v>32.64</c:v>
                </c:pt>
                <c:pt idx="917">
                  <c:v>32.68</c:v>
                </c:pt>
                <c:pt idx="918">
                  <c:v>32.72</c:v>
                </c:pt>
                <c:pt idx="919">
                  <c:v>32.76</c:v>
                </c:pt>
                <c:pt idx="920">
                  <c:v>32.800000000000004</c:v>
                </c:pt>
                <c:pt idx="921">
                  <c:v>32.840000000000003</c:v>
                </c:pt>
                <c:pt idx="922">
                  <c:v>32.880000000000003</c:v>
                </c:pt>
                <c:pt idx="923">
                  <c:v>32.92</c:v>
                </c:pt>
                <c:pt idx="924">
                  <c:v>32.96</c:v>
                </c:pt>
                <c:pt idx="925">
                  <c:v>33</c:v>
                </c:pt>
                <c:pt idx="926">
                  <c:v>33.04</c:v>
                </c:pt>
                <c:pt idx="927">
                  <c:v>33.080000000000005</c:v>
                </c:pt>
                <c:pt idx="928">
                  <c:v>33.120000000000005</c:v>
                </c:pt>
                <c:pt idx="929">
                  <c:v>33.160000000000004</c:v>
                </c:pt>
                <c:pt idx="930">
                  <c:v>33.200000000000003</c:v>
                </c:pt>
                <c:pt idx="931">
                  <c:v>33.24</c:v>
                </c:pt>
                <c:pt idx="932">
                  <c:v>33.279999999999994</c:v>
                </c:pt>
                <c:pt idx="933">
                  <c:v>33.32</c:v>
                </c:pt>
                <c:pt idx="934">
                  <c:v>33.36</c:v>
                </c:pt>
                <c:pt idx="935">
                  <c:v>33.4</c:v>
                </c:pt>
                <c:pt idx="936">
                  <c:v>33.44</c:v>
                </c:pt>
                <c:pt idx="937">
                  <c:v>33.479999999999997</c:v>
                </c:pt>
                <c:pt idx="938">
                  <c:v>33.519999999999996</c:v>
                </c:pt>
                <c:pt idx="939">
                  <c:v>33.559999999999995</c:v>
                </c:pt>
                <c:pt idx="940">
                  <c:v>33.6</c:v>
                </c:pt>
                <c:pt idx="941">
                  <c:v>33.64</c:v>
                </c:pt>
                <c:pt idx="942">
                  <c:v>33.68</c:v>
                </c:pt>
                <c:pt idx="943">
                  <c:v>33.72</c:v>
                </c:pt>
                <c:pt idx="944">
                  <c:v>33.76</c:v>
                </c:pt>
                <c:pt idx="945">
                  <c:v>33.799999999999997</c:v>
                </c:pt>
                <c:pt idx="946">
                  <c:v>33.839999999999996</c:v>
                </c:pt>
                <c:pt idx="947">
                  <c:v>33.880000000000003</c:v>
                </c:pt>
                <c:pt idx="948">
                  <c:v>33.92</c:v>
                </c:pt>
                <c:pt idx="949">
                  <c:v>33.96</c:v>
                </c:pt>
                <c:pt idx="950">
                  <c:v>34</c:v>
                </c:pt>
                <c:pt idx="951">
                  <c:v>34.04</c:v>
                </c:pt>
                <c:pt idx="952">
                  <c:v>34.08</c:v>
                </c:pt>
                <c:pt idx="953">
                  <c:v>34.119999999999997</c:v>
                </c:pt>
                <c:pt idx="954">
                  <c:v>34.160000000000004</c:v>
                </c:pt>
                <c:pt idx="955">
                  <c:v>34.200000000000003</c:v>
                </c:pt>
                <c:pt idx="956">
                  <c:v>34.24</c:v>
                </c:pt>
                <c:pt idx="957">
                  <c:v>34.28</c:v>
                </c:pt>
                <c:pt idx="958">
                  <c:v>34.32</c:v>
                </c:pt>
                <c:pt idx="959">
                  <c:v>34.36</c:v>
                </c:pt>
                <c:pt idx="960">
                  <c:v>34.4</c:v>
                </c:pt>
                <c:pt idx="961">
                  <c:v>34.440000000000005</c:v>
                </c:pt>
                <c:pt idx="962">
                  <c:v>34.480000000000004</c:v>
                </c:pt>
                <c:pt idx="963">
                  <c:v>34.520000000000003</c:v>
                </c:pt>
                <c:pt idx="964">
                  <c:v>34.56</c:v>
                </c:pt>
                <c:pt idx="965">
                  <c:v>34.6</c:v>
                </c:pt>
                <c:pt idx="966">
                  <c:v>34.64</c:v>
                </c:pt>
                <c:pt idx="967">
                  <c:v>34.68</c:v>
                </c:pt>
                <c:pt idx="968">
                  <c:v>34.720000000000006</c:v>
                </c:pt>
                <c:pt idx="969">
                  <c:v>34.76</c:v>
                </c:pt>
                <c:pt idx="970">
                  <c:v>34.799999999999997</c:v>
                </c:pt>
                <c:pt idx="971">
                  <c:v>34.839999999999996</c:v>
                </c:pt>
                <c:pt idx="972">
                  <c:v>34.879999999999995</c:v>
                </c:pt>
                <c:pt idx="973">
                  <c:v>34.919999999999995</c:v>
                </c:pt>
                <c:pt idx="974">
                  <c:v>34.959999999999994</c:v>
                </c:pt>
                <c:pt idx="975">
                  <c:v>35</c:v>
                </c:pt>
                <c:pt idx="976">
                  <c:v>35.04</c:v>
                </c:pt>
                <c:pt idx="977">
                  <c:v>35.08</c:v>
                </c:pt>
                <c:pt idx="978">
                  <c:v>35.119999999999997</c:v>
                </c:pt>
                <c:pt idx="979">
                  <c:v>35.159999999999997</c:v>
                </c:pt>
                <c:pt idx="980">
                  <c:v>35.199999999999996</c:v>
                </c:pt>
                <c:pt idx="981">
                  <c:v>35.24</c:v>
                </c:pt>
                <c:pt idx="982">
                  <c:v>35.28</c:v>
                </c:pt>
                <c:pt idx="983">
                  <c:v>35.32</c:v>
                </c:pt>
                <c:pt idx="984">
                  <c:v>35.36</c:v>
                </c:pt>
                <c:pt idx="985">
                  <c:v>35.4</c:v>
                </c:pt>
                <c:pt idx="986">
                  <c:v>35.44</c:v>
                </c:pt>
                <c:pt idx="987">
                  <c:v>35.479999999999997</c:v>
                </c:pt>
                <c:pt idx="988">
                  <c:v>35.520000000000003</c:v>
                </c:pt>
                <c:pt idx="989">
                  <c:v>35.56</c:v>
                </c:pt>
                <c:pt idx="990">
                  <c:v>35.6</c:v>
                </c:pt>
                <c:pt idx="991">
                  <c:v>35.64</c:v>
                </c:pt>
                <c:pt idx="992">
                  <c:v>35.68</c:v>
                </c:pt>
                <c:pt idx="993">
                  <c:v>35.72</c:v>
                </c:pt>
                <c:pt idx="994">
                  <c:v>35.76</c:v>
                </c:pt>
                <c:pt idx="995">
                  <c:v>35.800000000000004</c:v>
                </c:pt>
                <c:pt idx="996">
                  <c:v>35.840000000000003</c:v>
                </c:pt>
                <c:pt idx="997">
                  <c:v>35.880000000000003</c:v>
                </c:pt>
                <c:pt idx="998">
                  <c:v>35.92</c:v>
                </c:pt>
                <c:pt idx="999">
                  <c:v>35.96</c:v>
                </c:pt>
                <c:pt idx="1000">
                  <c:v>36</c:v>
                </c:pt>
                <c:pt idx="1001">
                  <c:v>36.04</c:v>
                </c:pt>
                <c:pt idx="1002">
                  <c:v>36.080000000000005</c:v>
                </c:pt>
                <c:pt idx="1003">
                  <c:v>36.120000000000005</c:v>
                </c:pt>
                <c:pt idx="1004">
                  <c:v>36.160000000000004</c:v>
                </c:pt>
                <c:pt idx="1005">
                  <c:v>36.200000000000003</c:v>
                </c:pt>
                <c:pt idx="1006">
                  <c:v>36.24</c:v>
                </c:pt>
                <c:pt idx="1007">
                  <c:v>36.28</c:v>
                </c:pt>
                <c:pt idx="1008">
                  <c:v>36.32</c:v>
                </c:pt>
                <c:pt idx="1009">
                  <c:v>36.36</c:v>
                </c:pt>
                <c:pt idx="1010">
                  <c:v>36.4</c:v>
                </c:pt>
                <c:pt idx="1011">
                  <c:v>36.44</c:v>
                </c:pt>
                <c:pt idx="1012">
                  <c:v>36.479999999999997</c:v>
                </c:pt>
                <c:pt idx="1013">
                  <c:v>36.519999999999996</c:v>
                </c:pt>
                <c:pt idx="1014">
                  <c:v>36.559999999999995</c:v>
                </c:pt>
                <c:pt idx="1015">
                  <c:v>36.599999999999994</c:v>
                </c:pt>
                <c:pt idx="1016">
                  <c:v>36.64</c:v>
                </c:pt>
                <c:pt idx="1017">
                  <c:v>36.68</c:v>
                </c:pt>
                <c:pt idx="1018">
                  <c:v>36.72</c:v>
                </c:pt>
                <c:pt idx="1019">
                  <c:v>36.76</c:v>
                </c:pt>
                <c:pt idx="1020">
                  <c:v>36.799999999999997</c:v>
                </c:pt>
                <c:pt idx="1021">
                  <c:v>36.839999999999996</c:v>
                </c:pt>
                <c:pt idx="1022">
                  <c:v>36.879999999999995</c:v>
                </c:pt>
                <c:pt idx="1023">
                  <c:v>36.92</c:v>
                </c:pt>
                <c:pt idx="1024">
                  <c:v>36.96</c:v>
                </c:pt>
                <c:pt idx="1025">
                  <c:v>37</c:v>
                </c:pt>
                <c:pt idx="1026">
                  <c:v>37.04</c:v>
                </c:pt>
                <c:pt idx="1027">
                  <c:v>37.08</c:v>
                </c:pt>
                <c:pt idx="1028">
                  <c:v>37.119999999999997</c:v>
                </c:pt>
                <c:pt idx="1029">
                  <c:v>37.160000000000004</c:v>
                </c:pt>
                <c:pt idx="1030">
                  <c:v>37.200000000000003</c:v>
                </c:pt>
                <c:pt idx="1031">
                  <c:v>37.24</c:v>
                </c:pt>
                <c:pt idx="1032">
                  <c:v>37.28</c:v>
                </c:pt>
                <c:pt idx="1033">
                  <c:v>37.32</c:v>
                </c:pt>
                <c:pt idx="1034">
                  <c:v>37.36</c:v>
                </c:pt>
                <c:pt idx="1035">
                  <c:v>37.4</c:v>
                </c:pt>
                <c:pt idx="1036">
                  <c:v>37.440000000000005</c:v>
                </c:pt>
                <c:pt idx="1037">
                  <c:v>37.480000000000004</c:v>
                </c:pt>
                <c:pt idx="1038">
                  <c:v>37.520000000000003</c:v>
                </c:pt>
                <c:pt idx="1039">
                  <c:v>37.56</c:v>
                </c:pt>
                <c:pt idx="1040">
                  <c:v>37.6</c:v>
                </c:pt>
                <c:pt idx="1041">
                  <c:v>37.64</c:v>
                </c:pt>
                <c:pt idx="1042">
                  <c:v>37.68</c:v>
                </c:pt>
                <c:pt idx="1043">
                  <c:v>37.720000000000006</c:v>
                </c:pt>
                <c:pt idx="1044">
                  <c:v>37.760000000000005</c:v>
                </c:pt>
                <c:pt idx="1045">
                  <c:v>37.800000000000004</c:v>
                </c:pt>
                <c:pt idx="1046">
                  <c:v>37.840000000000003</c:v>
                </c:pt>
                <c:pt idx="1047">
                  <c:v>37.880000000000003</c:v>
                </c:pt>
                <c:pt idx="1048">
                  <c:v>37.919999999999995</c:v>
                </c:pt>
                <c:pt idx="1049">
                  <c:v>37.959999999999994</c:v>
                </c:pt>
                <c:pt idx="1050">
                  <c:v>38</c:v>
                </c:pt>
                <c:pt idx="1051">
                  <c:v>38.04</c:v>
                </c:pt>
                <c:pt idx="1052">
                  <c:v>38.08</c:v>
                </c:pt>
                <c:pt idx="1053">
                  <c:v>38.119999999999997</c:v>
                </c:pt>
                <c:pt idx="1054">
                  <c:v>38.159999999999997</c:v>
                </c:pt>
                <c:pt idx="1055">
                  <c:v>38.199999999999996</c:v>
                </c:pt>
                <c:pt idx="1056">
                  <c:v>38.239999999999995</c:v>
                </c:pt>
                <c:pt idx="1057">
                  <c:v>38.28</c:v>
                </c:pt>
                <c:pt idx="1058">
                  <c:v>38.32</c:v>
                </c:pt>
                <c:pt idx="1059">
                  <c:v>38.36</c:v>
                </c:pt>
                <c:pt idx="1060">
                  <c:v>38.4</c:v>
                </c:pt>
                <c:pt idx="1061">
                  <c:v>38.44</c:v>
                </c:pt>
                <c:pt idx="1062">
                  <c:v>38.479999999999997</c:v>
                </c:pt>
                <c:pt idx="1063">
                  <c:v>38.519999999999996</c:v>
                </c:pt>
                <c:pt idx="1064">
                  <c:v>38.56</c:v>
                </c:pt>
                <c:pt idx="1065">
                  <c:v>38.6</c:v>
                </c:pt>
                <c:pt idx="1066">
                  <c:v>38.64</c:v>
                </c:pt>
                <c:pt idx="1067">
                  <c:v>38.68</c:v>
                </c:pt>
                <c:pt idx="1068">
                  <c:v>38.72</c:v>
                </c:pt>
                <c:pt idx="1069">
                  <c:v>38.76</c:v>
                </c:pt>
                <c:pt idx="1070">
                  <c:v>38.799999999999997</c:v>
                </c:pt>
                <c:pt idx="1071">
                  <c:v>38.840000000000003</c:v>
                </c:pt>
                <c:pt idx="1072">
                  <c:v>38.880000000000003</c:v>
                </c:pt>
                <c:pt idx="1073">
                  <c:v>38.92</c:v>
                </c:pt>
                <c:pt idx="1074">
                  <c:v>38.96</c:v>
                </c:pt>
                <c:pt idx="1075">
                  <c:v>39</c:v>
                </c:pt>
                <c:pt idx="1076">
                  <c:v>39.04</c:v>
                </c:pt>
                <c:pt idx="1077">
                  <c:v>39.080000000000005</c:v>
                </c:pt>
                <c:pt idx="1078">
                  <c:v>39.120000000000005</c:v>
                </c:pt>
                <c:pt idx="1079">
                  <c:v>39.160000000000004</c:v>
                </c:pt>
                <c:pt idx="1080">
                  <c:v>39.200000000000003</c:v>
                </c:pt>
                <c:pt idx="1081">
                  <c:v>39.24</c:v>
                </c:pt>
                <c:pt idx="1082">
                  <c:v>39.28</c:v>
                </c:pt>
                <c:pt idx="1083">
                  <c:v>39.32</c:v>
                </c:pt>
                <c:pt idx="1084">
                  <c:v>39.360000000000007</c:v>
                </c:pt>
                <c:pt idx="1085">
                  <c:v>39.4</c:v>
                </c:pt>
                <c:pt idx="1086">
                  <c:v>39.44</c:v>
                </c:pt>
                <c:pt idx="1087">
                  <c:v>39.479999999999997</c:v>
                </c:pt>
                <c:pt idx="1088">
                  <c:v>39.519999999999996</c:v>
                </c:pt>
                <c:pt idx="1089">
                  <c:v>39.559999999999995</c:v>
                </c:pt>
                <c:pt idx="1090">
                  <c:v>39.599999999999994</c:v>
                </c:pt>
                <c:pt idx="1091">
                  <c:v>39.64</c:v>
                </c:pt>
                <c:pt idx="1092">
                  <c:v>39.68</c:v>
                </c:pt>
                <c:pt idx="1093">
                  <c:v>39.72</c:v>
                </c:pt>
                <c:pt idx="1094">
                  <c:v>39.76</c:v>
                </c:pt>
                <c:pt idx="1095">
                  <c:v>39.799999999999997</c:v>
                </c:pt>
                <c:pt idx="1096">
                  <c:v>39.839999999999996</c:v>
                </c:pt>
                <c:pt idx="1097">
                  <c:v>39.879999999999995</c:v>
                </c:pt>
                <c:pt idx="1098">
                  <c:v>39.92</c:v>
                </c:pt>
                <c:pt idx="1099">
                  <c:v>39.96</c:v>
                </c:pt>
                <c:pt idx="1100">
                  <c:v>40</c:v>
                </c:pt>
                <c:pt idx="1101">
                  <c:v>40.04</c:v>
                </c:pt>
                <c:pt idx="1102">
                  <c:v>40.08</c:v>
                </c:pt>
                <c:pt idx="1103">
                  <c:v>40.119999999999997</c:v>
                </c:pt>
                <c:pt idx="1104">
                  <c:v>40.159999999999997</c:v>
                </c:pt>
                <c:pt idx="1105">
                  <c:v>40.200000000000003</c:v>
                </c:pt>
                <c:pt idx="1106">
                  <c:v>40.24</c:v>
                </c:pt>
                <c:pt idx="1107">
                  <c:v>40.28</c:v>
                </c:pt>
                <c:pt idx="1108">
                  <c:v>40.32</c:v>
                </c:pt>
                <c:pt idx="1109">
                  <c:v>40.36</c:v>
                </c:pt>
                <c:pt idx="1110">
                  <c:v>40.4</c:v>
                </c:pt>
                <c:pt idx="1111">
                  <c:v>40.44</c:v>
                </c:pt>
                <c:pt idx="1112">
                  <c:v>40.480000000000004</c:v>
                </c:pt>
                <c:pt idx="1113">
                  <c:v>40.520000000000003</c:v>
                </c:pt>
                <c:pt idx="1114">
                  <c:v>40.56</c:v>
                </c:pt>
                <c:pt idx="1115">
                  <c:v>40.6</c:v>
                </c:pt>
                <c:pt idx="1116">
                  <c:v>40.64</c:v>
                </c:pt>
                <c:pt idx="1117">
                  <c:v>40.68</c:v>
                </c:pt>
                <c:pt idx="1118">
                  <c:v>40.72</c:v>
                </c:pt>
                <c:pt idx="1119">
                  <c:v>40.760000000000005</c:v>
                </c:pt>
                <c:pt idx="1120">
                  <c:v>40.800000000000004</c:v>
                </c:pt>
                <c:pt idx="1121">
                  <c:v>40.840000000000003</c:v>
                </c:pt>
                <c:pt idx="1122">
                  <c:v>40.880000000000003</c:v>
                </c:pt>
                <c:pt idx="1123">
                  <c:v>40.92</c:v>
                </c:pt>
                <c:pt idx="1124">
                  <c:v>40.96</c:v>
                </c:pt>
                <c:pt idx="1125">
                  <c:v>41</c:v>
                </c:pt>
                <c:pt idx="1126">
                  <c:v>41.04</c:v>
                </c:pt>
                <c:pt idx="1127">
                  <c:v>41.08</c:v>
                </c:pt>
                <c:pt idx="1128">
                  <c:v>41.12</c:v>
                </c:pt>
                <c:pt idx="1129">
                  <c:v>41.16</c:v>
                </c:pt>
                <c:pt idx="1130">
                  <c:v>41.199999999999996</c:v>
                </c:pt>
                <c:pt idx="1131">
                  <c:v>41.239999999999995</c:v>
                </c:pt>
                <c:pt idx="1132">
                  <c:v>41.28</c:v>
                </c:pt>
                <c:pt idx="1133">
                  <c:v>41.32</c:v>
                </c:pt>
                <c:pt idx="1134">
                  <c:v>41.36</c:v>
                </c:pt>
                <c:pt idx="1135">
                  <c:v>41.4</c:v>
                </c:pt>
                <c:pt idx="1136">
                  <c:v>41.44</c:v>
                </c:pt>
                <c:pt idx="1137">
                  <c:v>41.48</c:v>
                </c:pt>
                <c:pt idx="1138">
                  <c:v>41.519999999999996</c:v>
                </c:pt>
                <c:pt idx="1139">
                  <c:v>41.56</c:v>
                </c:pt>
                <c:pt idx="1140">
                  <c:v>41.6</c:v>
                </c:pt>
                <c:pt idx="1141">
                  <c:v>41.64</c:v>
                </c:pt>
                <c:pt idx="1142">
                  <c:v>41.68</c:v>
                </c:pt>
                <c:pt idx="1143">
                  <c:v>41.72</c:v>
                </c:pt>
                <c:pt idx="1144">
                  <c:v>41.76</c:v>
                </c:pt>
                <c:pt idx="1145">
                  <c:v>41.8</c:v>
                </c:pt>
                <c:pt idx="1146">
                  <c:v>41.84</c:v>
                </c:pt>
                <c:pt idx="1147">
                  <c:v>41.88</c:v>
                </c:pt>
                <c:pt idx="1148">
                  <c:v>41.92</c:v>
                </c:pt>
                <c:pt idx="1149">
                  <c:v>41.96</c:v>
                </c:pt>
                <c:pt idx="1150">
                  <c:v>42</c:v>
                </c:pt>
                <c:pt idx="1151">
                  <c:v>42.04</c:v>
                </c:pt>
                <c:pt idx="1152">
                  <c:v>42.08</c:v>
                </c:pt>
                <c:pt idx="1153">
                  <c:v>42.120000000000005</c:v>
                </c:pt>
                <c:pt idx="1154">
                  <c:v>42.160000000000004</c:v>
                </c:pt>
                <c:pt idx="1155">
                  <c:v>42.2</c:v>
                </c:pt>
                <c:pt idx="1156">
                  <c:v>42.24</c:v>
                </c:pt>
                <c:pt idx="1157">
                  <c:v>42.28</c:v>
                </c:pt>
                <c:pt idx="1158">
                  <c:v>42.32</c:v>
                </c:pt>
                <c:pt idx="1159">
                  <c:v>42.36</c:v>
                </c:pt>
                <c:pt idx="1160">
                  <c:v>42.400000000000006</c:v>
                </c:pt>
                <c:pt idx="1161">
                  <c:v>42.440000000000005</c:v>
                </c:pt>
                <c:pt idx="1162">
                  <c:v>42.480000000000004</c:v>
                </c:pt>
                <c:pt idx="1163">
                  <c:v>42.52</c:v>
                </c:pt>
                <c:pt idx="1164">
                  <c:v>42.559999999999995</c:v>
                </c:pt>
                <c:pt idx="1165">
                  <c:v>42.599999999999994</c:v>
                </c:pt>
                <c:pt idx="1166">
                  <c:v>42.64</c:v>
                </c:pt>
                <c:pt idx="1167">
                  <c:v>42.68</c:v>
                </c:pt>
                <c:pt idx="1168">
                  <c:v>42.72</c:v>
                </c:pt>
                <c:pt idx="1169">
                  <c:v>42.76</c:v>
                </c:pt>
                <c:pt idx="1170">
                  <c:v>42.8</c:v>
                </c:pt>
                <c:pt idx="1171">
                  <c:v>42.839999999999996</c:v>
                </c:pt>
                <c:pt idx="1172">
                  <c:v>42.879999999999995</c:v>
                </c:pt>
                <c:pt idx="1173">
                  <c:v>42.92</c:v>
                </c:pt>
                <c:pt idx="1174">
                  <c:v>42.96</c:v>
                </c:pt>
                <c:pt idx="1175">
                  <c:v>43</c:v>
                </c:pt>
                <c:pt idx="1176">
                  <c:v>43.04</c:v>
                </c:pt>
                <c:pt idx="1177">
                  <c:v>43.08</c:v>
                </c:pt>
                <c:pt idx="1178">
                  <c:v>43.12</c:v>
                </c:pt>
                <c:pt idx="1179">
                  <c:v>43.16</c:v>
                </c:pt>
                <c:pt idx="1180">
                  <c:v>43.2</c:v>
                </c:pt>
                <c:pt idx="1181">
                  <c:v>43.24</c:v>
                </c:pt>
                <c:pt idx="1182">
                  <c:v>43.28</c:v>
                </c:pt>
                <c:pt idx="1183">
                  <c:v>43.32</c:v>
                </c:pt>
                <c:pt idx="1184">
                  <c:v>43.36</c:v>
                </c:pt>
                <c:pt idx="1185">
                  <c:v>43.4</c:v>
                </c:pt>
                <c:pt idx="1186">
                  <c:v>43.44</c:v>
                </c:pt>
                <c:pt idx="1187">
                  <c:v>43.480000000000004</c:v>
                </c:pt>
                <c:pt idx="1188">
                  <c:v>43.52</c:v>
                </c:pt>
                <c:pt idx="1189">
                  <c:v>43.56</c:v>
                </c:pt>
                <c:pt idx="1190">
                  <c:v>43.6</c:v>
                </c:pt>
                <c:pt idx="1191">
                  <c:v>43.64</c:v>
                </c:pt>
                <c:pt idx="1192">
                  <c:v>43.68</c:v>
                </c:pt>
                <c:pt idx="1193">
                  <c:v>43.72</c:v>
                </c:pt>
                <c:pt idx="1194">
                  <c:v>43.760000000000005</c:v>
                </c:pt>
                <c:pt idx="1195">
                  <c:v>43.800000000000004</c:v>
                </c:pt>
                <c:pt idx="1196">
                  <c:v>43.84</c:v>
                </c:pt>
                <c:pt idx="1197">
                  <c:v>43.88</c:v>
                </c:pt>
                <c:pt idx="1198">
                  <c:v>43.92</c:v>
                </c:pt>
                <c:pt idx="1199">
                  <c:v>43.96</c:v>
                </c:pt>
                <c:pt idx="1200">
                  <c:v>44</c:v>
                </c:pt>
                <c:pt idx="1201">
                  <c:v>44.04</c:v>
                </c:pt>
                <c:pt idx="1202">
                  <c:v>44.08</c:v>
                </c:pt>
                <c:pt idx="1203">
                  <c:v>44.12</c:v>
                </c:pt>
                <c:pt idx="1204">
                  <c:v>44.16</c:v>
                </c:pt>
                <c:pt idx="1205">
                  <c:v>44.199999999999996</c:v>
                </c:pt>
                <c:pt idx="1206">
                  <c:v>44.239999999999995</c:v>
                </c:pt>
                <c:pt idx="1207">
                  <c:v>44.279999999999994</c:v>
                </c:pt>
                <c:pt idx="1208">
                  <c:v>44.32</c:v>
                </c:pt>
                <c:pt idx="1209">
                  <c:v>44.36</c:v>
                </c:pt>
                <c:pt idx="1210">
                  <c:v>44.4</c:v>
                </c:pt>
                <c:pt idx="1211">
                  <c:v>44.44</c:v>
                </c:pt>
                <c:pt idx="1212">
                  <c:v>44.48</c:v>
                </c:pt>
                <c:pt idx="1213">
                  <c:v>44.519999999999996</c:v>
                </c:pt>
                <c:pt idx="1214">
                  <c:v>44.56</c:v>
                </c:pt>
                <c:pt idx="1215">
                  <c:v>44.6</c:v>
                </c:pt>
                <c:pt idx="1216">
                  <c:v>44.64</c:v>
                </c:pt>
                <c:pt idx="1217">
                  <c:v>44.68</c:v>
                </c:pt>
                <c:pt idx="1218">
                  <c:v>44.72</c:v>
                </c:pt>
                <c:pt idx="1219">
                  <c:v>44.76</c:v>
                </c:pt>
                <c:pt idx="1220">
                  <c:v>44.8</c:v>
                </c:pt>
                <c:pt idx="1221">
                  <c:v>44.84</c:v>
                </c:pt>
                <c:pt idx="1222">
                  <c:v>44.88</c:v>
                </c:pt>
                <c:pt idx="1223">
                  <c:v>44.92</c:v>
                </c:pt>
                <c:pt idx="1224">
                  <c:v>44.96</c:v>
                </c:pt>
                <c:pt idx="1225">
                  <c:v>45</c:v>
                </c:pt>
                <c:pt idx="1226">
                  <c:v>45.04</c:v>
                </c:pt>
                <c:pt idx="1227">
                  <c:v>45.08</c:v>
                </c:pt>
                <c:pt idx="1228">
                  <c:v>45.120000000000005</c:v>
                </c:pt>
                <c:pt idx="1229">
                  <c:v>45.160000000000004</c:v>
                </c:pt>
                <c:pt idx="1230">
                  <c:v>45.2</c:v>
                </c:pt>
                <c:pt idx="1231">
                  <c:v>45.24</c:v>
                </c:pt>
                <c:pt idx="1232">
                  <c:v>45.28</c:v>
                </c:pt>
                <c:pt idx="1233">
                  <c:v>45.32</c:v>
                </c:pt>
                <c:pt idx="1234">
                  <c:v>45.36</c:v>
                </c:pt>
                <c:pt idx="1235">
                  <c:v>45.400000000000006</c:v>
                </c:pt>
                <c:pt idx="1236">
                  <c:v>45.440000000000005</c:v>
                </c:pt>
                <c:pt idx="1237">
                  <c:v>45.480000000000004</c:v>
                </c:pt>
                <c:pt idx="1238">
                  <c:v>45.52</c:v>
                </c:pt>
                <c:pt idx="1239">
                  <c:v>45.56</c:v>
                </c:pt>
                <c:pt idx="1240">
                  <c:v>45.6</c:v>
                </c:pt>
                <c:pt idx="1241">
                  <c:v>45.64</c:v>
                </c:pt>
                <c:pt idx="1242">
                  <c:v>45.68</c:v>
                </c:pt>
                <c:pt idx="1243">
                  <c:v>45.72</c:v>
                </c:pt>
                <c:pt idx="1244">
                  <c:v>45.76</c:v>
                </c:pt>
                <c:pt idx="1245">
                  <c:v>45.8</c:v>
                </c:pt>
                <c:pt idx="1246">
                  <c:v>45.839999999999996</c:v>
                </c:pt>
                <c:pt idx="1247">
                  <c:v>45.879999999999995</c:v>
                </c:pt>
                <c:pt idx="1248">
                  <c:v>45.919999999999995</c:v>
                </c:pt>
                <c:pt idx="1249">
                  <c:v>45.96</c:v>
                </c:pt>
                <c:pt idx="1250">
                  <c:v>46</c:v>
                </c:pt>
                <c:pt idx="1251">
                  <c:v>46.04</c:v>
                </c:pt>
                <c:pt idx="1252">
                  <c:v>46.08</c:v>
                </c:pt>
                <c:pt idx="1253">
                  <c:v>46.12</c:v>
                </c:pt>
                <c:pt idx="1254">
                  <c:v>46.16</c:v>
                </c:pt>
                <c:pt idx="1255">
                  <c:v>46.199999999999996</c:v>
                </c:pt>
                <c:pt idx="1256">
                  <c:v>46.24</c:v>
                </c:pt>
                <c:pt idx="1257">
                  <c:v>46.28</c:v>
                </c:pt>
                <c:pt idx="1258">
                  <c:v>46.32</c:v>
                </c:pt>
                <c:pt idx="1259">
                  <c:v>46.36</c:v>
                </c:pt>
                <c:pt idx="1260">
                  <c:v>46.4</c:v>
                </c:pt>
                <c:pt idx="1261">
                  <c:v>46.44</c:v>
                </c:pt>
                <c:pt idx="1262">
                  <c:v>46.480000000000004</c:v>
                </c:pt>
                <c:pt idx="1263">
                  <c:v>46.52</c:v>
                </c:pt>
                <c:pt idx="1264">
                  <c:v>46.56</c:v>
                </c:pt>
                <c:pt idx="1265">
                  <c:v>46.6</c:v>
                </c:pt>
                <c:pt idx="1266">
                  <c:v>46.64</c:v>
                </c:pt>
                <c:pt idx="1267">
                  <c:v>46.68</c:v>
                </c:pt>
                <c:pt idx="1268">
                  <c:v>46.72</c:v>
                </c:pt>
                <c:pt idx="1269">
                  <c:v>46.760000000000005</c:v>
                </c:pt>
                <c:pt idx="1270">
                  <c:v>46.800000000000004</c:v>
                </c:pt>
                <c:pt idx="1271">
                  <c:v>46.84</c:v>
                </c:pt>
                <c:pt idx="1272">
                  <c:v>46.88</c:v>
                </c:pt>
                <c:pt idx="1273">
                  <c:v>46.92</c:v>
                </c:pt>
                <c:pt idx="1274">
                  <c:v>46.96</c:v>
                </c:pt>
                <c:pt idx="1275">
                  <c:v>47</c:v>
                </c:pt>
                <c:pt idx="1276">
                  <c:v>47.040000000000006</c:v>
                </c:pt>
                <c:pt idx="1277">
                  <c:v>47.080000000000005</c:v>
                </c:pt>
                <c:pt idx="1278">
                  <c:v>47.120000000000005</c:v>
                </c:pt>
                <c:pt idx="1279">
                  <c:v>47.16</c:v>
                </c:pt>
                <c:pt idx="1280">
                  <c:v>47.199999999999996</c:v>
                </c:pt>
                <c:pt idx="1281">
                  <c:v>47.239999999999995</c:v>
                </c:pt>
                <c:pt idx="1282">
                  <c:v>47.279999999999994</c:v>
                </c:pt>
                <c:pt idx="1283">
                  <c:v>47.32</c:v>
                </c:pt>
                <c:pt idx="1284">
                  <c:v>47.36</c:v>
                </c:pt>
                <c:pt idx="1285">
                  <c:v>47.4</c:v>
                </c:pt>
                <c:pt idx="1286">
                  <c:v>47.44</c:v>
                </c:pt>
                <c:pt idx="1287">
                  <c:v>47.48</c:v>
                </c:pt>
                <c:pt idx="1288">
                  <c:v>47.519999999999996</c:v>
                </c:pt>
                <c:pt idx="1289">
                  <c:v>47.559999999999995</c:v>
                </c:pt>
                <c:pt idx="1290">
                  <c:v>47.6</c:v>
                </c:pt>
                <c:pt idx="1291">
                  <c:v>47.64</c:v>
                </c:pt>
                <c:pt idx="1292">
                  <c:v>47.68</c:v>
                </c:pt>
                <c:pt idx="1293">
                  <c:v>47.72</c:v>
                </c:pt>
                <c:pt idx="1294">
                  <c:v>47.76</c:v>
                </c:pt>
                <c:pt idx="1295">
                  <c:v>47.8</c:v>
                </c:pt>
                <c:pt idx="1296">
                  <c:v>47.839999999999996</c:v>
                </c:pt>
                <c:pt idx="1297">
                  <c:v>47.88</c:v>
                </c:pt>
                <c:pt idx="1298">
                  <c:v>47.92</c:v>
                </c:pt>
                <c:pt idx="1299">
                  <c:v>47.96</c:v>
                </c:pt>
                <c:pt idx="1300">
                  <c:v>48</c:v>
                </c:pt>
                <c:pt idx="1301">
                  <c:v>48.04</c:v>
                </c:pt>
                <c:pt idx="1302">
                  <c:v>48.08</c:v>
                </c:pt>
                <c:pt idx="1303">
                  <c:v>48.12</c:v>
                </c:pt>
                <c:pt idx="1304">
                  <c:v>48.160000000000004</c:v>
                </c:pt>
                <c:pt idx="1305">
                  <c:v>48.2</c:v>
                </c:pt>
                <c:pt idx="1306">
                  <c:v>48.24</c:v>
                </c:pt>
                <c:pt idx="1307">
                  <c:v>48.28</c:v>
                </c:pt>
                <c:pt idx="1308">
                  <c:v>48.32</c:v>
                </c:pt>
                <c:pt idx="1309">
                  <c:v>48.36</c:v>
                </c:pt>
                <c:pt idx="1310">
                  <c:v>48.400000000000006</c:v>
                </c:pt>
                <c:pt idx="1311">
                  <c:v>48.440000000000005</c:v>
                </c:pt>
                <c:pt idx="1312">
                  <c:v>48.480000000000004</c:v>
                </c:pt>
                <c:pt idx="1313">
                  <c:v>48.52</c:v>
                </c:pt>
                <c:pt idx="1314">
                  <c:v>48.56</c:v>
                </c:pt>
                <c:pt idx="1315">
                  <c:v>48.6</c:v>
                </c:pt>
                <c:pt idx="1316">
                  <c:v>48.64</c:v>
                </c:pt>
                <c:pt idx="1317">
                  <c:v>48.68</c:v>
                </c:pt>
                <c:pt idx="1318">
                  <c:v>48.72</c:v>
                </c:pt>
                <c:pt idx="1319">
                  <c:v>48.76</c:v>
                </c:pt>
                <c:pt idx="1320">
                  <c:v>48.8</c:v>
                </c:pt>
                <c:pt idx="1321">
                  <c:v>48.839999999999996</c:v>
                </c:pt>
                <c:pt idx="1322">
                  <c:v>48.879999999999995</c:v>
                </c:pt>
                <c:pt idx="1323">
                  <c:v>48.919999999999995</c:v>
                </c:pt>
                <c:pt idx="1324">
                  <c:v>48.96</c:v>
                </c:pt>
                <c:pt idx="1325">
                  <c:v>49</c:v>
                </c:pt>
                <c:pt idx="1326">
                  <c:v>49.04</c:v>
                </c:pt>
                <c:pt idx="1327">
                  <c:v>49.08</c:v>
                </c:pt>
                <c:pt idx="1328">
                  <c:v>49.12</c:v>
                </c:pt>
                <c:pt idx="1329">
                  <c:v>49.16</c:v>
                </c:pt>
                <c:pt idx="1330">
                  <c:v>49.199999999999996</c:v>
                </c:pt>
                <c:pt idx="1331">
                  <c:v>49.24</c:v>
                </c:pt>
                <c:pt idx="1332">
                  <c:v>49.28</c:v>
                </c:pt>
                <c:pt idx="1333">
                  <c:v>49.32</c:v>
                </c:pt>
                <c:pt idx="1334">
                  <c:v>49.36</c:v>
                </c:pt>
                <c:pt idx="1335">
                  <c:v>49.4</c:v>
                </c:pt>
                <c:pt idx="1336">
                  <c:v>49.44</c:v>
                </c:pt>
                <c:pt idx="1337">
                  <c:v>49.48</c:v>
                </c:pt>
                <c:pt idx="1338">
                  <c:v>49.52</c:v>
                </c:pt>
                <c:pt idx="1339">
                  <c:v>49.56</c:v>
                </c:pt>
                <c:pt idx="1340">
                  <c:v>49.6</c:v>
                </c:pt>
                <c:pt idx="1341">
                  <c:v>49.64</c:v>
                </c:pt>
                <c:pt idx="1342">
                  <c:v>49.68</c:v>
                </c:pt>
                <c:pt idx="1343">
                  <c:v>49.72</c:v>
                </c:pt>
                <c:pt idx="1344">
                  <c:v>49.76</c:v>
                </c:pt>
                <c:pt idx="1345">
                  <c:v>49.800000000000004</c:v>
                </c:pt>
                <c:pt idx="1346">
                  <c:v>49.84</c:v>
                </c:pt>
                <c:pt idx="1347">
                  <c:v>49.88</c:v>
                </c:pt>
                <c:pt idx="1348">
                  <c:v>49.92</c:v>
                </c:pt>
                <c:pt idx="1349">
                  <c:v>49.96</c:v>
                </c:pt>
                <c:pt idx="1350">
                  <c:v>50</c:v>
                </c:pt>
                <c:pt idx="1351">
                  <c:v>50.04</c:v>
                </c:pt>
                <c:pt idx="1352">
                  <c:v>50.080000000000005</c:v>
                </c:pt>
                <c:pt idx="1353">
                  <c:v>50.120000000000005</c:v>
                </c:pt>
                <c:pt idx="1354">
                  <c:v>50.160000000000004</c:v>
                </c:pt>
                <c:pt idx="1355">
                  <c:v>50.2</c:v>
                </c:pt>
                <c:pt idx="1356">
                  <c:v>50.24</c:v>
                </c:pt>
                <c:pt idx="1357">
                  <c:v>50.28</c:v>
                </c:pt>
                <c:pt idx="1358">
                  <c:v>50.32</c:v>
                </c:pt>
                <c:pt idx="1359">
                  <c:v>50.36</c:v>
                </c:pt>
                <c:pt idx="1360">
                  <c:v>50.4</c:v>
                </c:pt>
                <c:pt idx="1361">
                  <c:v>50.44</c:v>
                </c:pt>
                <c:pt idx="1362">
                  <c:v>50.48</c:v>
                </c:pt>
                <c:pt idx="1363">
                  <c:v>50.519999999999996</c:v>
                </c:pt>
                <c:pt idx="1364">
                  <c:v>50.559999999999995</c:v>
                </c:pt>
                <c:pt idx="1365">
                  <c:v>50.6</c:v>
                </c:pt>
                <c:pt idx="1366">
                  <c:v>50.64</c:v>
                </c:pt>
                <c:pt idx="1367">
                  <c:v>50.68</c:v>
                </c:pt>
                <c:pt idx="1368">
                  <c:v>50.72</c:v>
                </c:pt>
                <c:pt idx="1369">
                  <c:v>50.76</c:v>
                </c:pt>
                <c:pt idx="1370">
                  <c:v>50.8</c:v>
                </c:pt>
                <c:pt idx="1371">
                  <c:v>50.839999999999996</c:v>
                </c:pt>
                <c:pt idx="1372">
                  <c:v>50.88</c:v>
                </c:pt>
                <c:pt idx="1373">
                  <c:v>50.92</c:v>
                </c:pt>
                <c:pt idx="1374">
                  <c:v>50.96</c:v>
                </c:pt>
                <c:pt idx="1375">
                  <c:v>51</c:v>
                </c:pt>
                <c:pt idx="1376">
                  <c:v>51.04</c:v>
                </c:pt>
                <c:pt idx="1377">
                  <c:v>51.08</c:v>
                </c:pt>
                <c:pt idx="1378">
                  <c:v>51.12</c:v>
                </c:pt>
                <c:pt idx="1379">
                  <c:v>51.160000000000004</c:v>
                </c:pt>
                <c:pt idx="1380">
                  <c:v>51.2</c:v>
                </c:pt>
                <c:pt idx="1381">
                  <c:v>51.24</c:v>
                </c:pt>
                <c:pt idx="1382">
                  <c:v>51.28</c:v>
                </c:pt>
                <c:pt idx="1383">
                  <c:v>51.32</c:v>
                </c:pt>
                <c:pt idx="1384">
                  <c:v>51.36</c:v>
                </c:pt>
                <c:pt idx="1385">
                  <c:v>51.4</c:v>
                </c:pt>
                <c:pt idx="1386">
                  <c:v>51.440000000000005</c:v>
                </c:pt>
                <c:pt idx="1387">
                  <c:v>51.480000000000004</c:v>
                </c:pt>
                <c:pt idx="1388">
                  <c:v>51.52</c:v>
                </c:pt>
                <c:pt idx="1389">
                  <c:v>51.56</c:v>
                </c:pt>
                <c:pt idx="1390">
                  <c:v>51.6</c:v>
                </c:pt>
                <c:pt idx="1391">
                  <c:v>51.64</c:v>
                </c:pt>
                <c:pt idx="1392">
                  <c:v>51.68</c:v>
                </c:pt>
                <c:pt idx="1393">
                  <c:v>51.720000000000006</c:v>
                </c:pt>
                <c:pt idx="1394">
                  <c:v>51.760000000000005</c:v>
                </c:pt>
                <c:pt idx="1395">
                  <c:v>51.8</c:v>
                </c:pt>
                <c:pt idx="1396">
                  <c:v>51.839999999999996</c:v>
                </c:pt>
                <c:pt idx="1397">
                  <c:v>51.879999999999995</c:v>
                </c:pt>
                <c:pt idx="1398">
                  <c:v>51.919999999999995</c:v>
                </c:pt>
                <c:pt idx="1399">
                  <c:v>51.959999999999994</c:v>
                </c:pt>
                <c:pt idx="1400">
                  <c:v>52</c:v>
                </c:pt>
                <c:pt idx="1401">
                  <c:v>52.04</c:v>
                </c:pt>
                <c:pt idx="1402">
                  <c:v>52.08</c:v>
                </c:pt>
                <c:pt idx="1403">
                  <c:v>52.12</c:v>
                </c:pt>
                <c:pt idx="1404">
                  <c:v>52.16</c:v>
                </c:pt>
                <c:pt idx="1405">
                  <c:v>52.199999999999996</c:v>
                </c:pt>
                <c:pt idx="1406">
                  <c:v>52.24</c:v>
                </c:pt>
                <c:pt idx="1407">
                  <c:v>52.28</c:v>
                </c:pt>
                <c:pt idx="1408">
                  <c:v>52.32</c:v>
                </c:pt>
                <c:pt idx="1409">
                  <c:v>52.36</c:v>
                </c:pt>
                <c:pt idx="1410">
                  <c:v>52.4</c:v>
                </c:pt>
                <c:pt idx="1411">
                  <c:v>52.44</c:v>
                </c:pt>
                <c:pt idx="1412">
                  <c:v>52.48</c:v>
                </c:pt>
                <c:pt idx="1413">
                  <c:v>52.52</c:v>
                </c:pt>
                <c:pt idx="1414">
                  <c:v>52.56</c:v>
                </c:pt>
                <c:pt idx="1415">
                  <c:v>52.6</c:v>
                </c:pt>
                <c:pt idx="1416">
                  <c:v>52.64</c:v>
                </c:pt>
                <c:pt idx="1417">
                  <c:v>52.68</c:v>
                </c:pt>
                <c:pt idx="1418">
                  <c:v>52.72</c:v>
                </c:pt>
                <c:pt idx="1419">
                  <c:v>52.76</c:v>
                </c:pt>
                <c:pt idx="1420">
                  <c:v>52.800000000000004</c:v>
                </c:pt>
                <c:pt idx="1421">
                  <c:v>52.84</c:v>
                </c:pt>
                <c:pt idx="1422">
                  <c:v>52.88</c:v>
                </c:pt>
                <c:pt idx="1423">
                  <c:v>52.92</c:v>
                </c:pt>
                <c:pt idx="1424">
                  <c:v>52.96</c:v>
                </c:pt>
                <c:pt idx="1425">
                  <c:v>53</c:v>
                </c:pt>
                <c:pt idx="1426">
                  <c:v>53.04</c:v>
                </c:pt>
                <c:pt idx="1427">
                  <c:v>53.080000000000005</c:v>
                </c:pt>
                <c:pt idx="1428">
                  <c:v>53.120000000000005</c:v>
                </c:pt>
                <c:pt idx="1429">
                  <c:v>53.160000000000004</c:v>
                </c:pt>
                <c:pt idx="1430">
                  <c:v>53.2</c:v>
                </c:pt>
                <c:pt idx="1431">
                  <c:v>53.24</c:v>
                </c:pt>
                <c:pt idx="1432">
                  <c:v>53.28</c:v>
                </c:pt>
                <c:pt idx="1433">
                  <c:v>53.32</c:v>
                </c:pt>
                <c:pt idx="1434">
                  <c:v>53.36</c:v>
                </c:pt>
                <c:pt idx="1435">
                  <c:v>53.4</c:v>
                </c:pt>
                <c:pt idx="1436">
                  <c:v>53.44</c:v>
                </c:pt>
                <c:pt idx="1437">
                  <c:v>53.48</c:v>
                </c:pt>
                <c:pt idx="1438">
                  <c:v>53.519999999999996</c:v>
                </c:pt>
                <c:pt idx="1439">
                  <c:v>53.559999999999995</c:v>
                </c:pt>
                <c:pt idx="1440">
                  <c:v>53.599999999999994</c:v>
                </c:pt>
                <c:pt idx="1441">
                  <c:v>53.64</c:v>
                </c:pt>
                <c:pt idx="1442">
                  <c:v>53.68</c:v>
                </c:pt>
                <c:pt idx="1443">
                  <c:v>53.72</c:v>
                </c:pt>
                <c:pt idx="1444">
                  <c:v>53.76</c:v>
                </c:pt>
                <c:pt idx="1445">
                  <c:v>53.8</c:v>
                </c:pt>
                <c:pt idx="1446">
                  <c:v>53.839999999999996</c:v>
                </c:pt>
                <c:pt idx="1447">
                  <c:v>53.879999999999995</c:v>
                </c:pt>
                <c:pt idx="1448">
                  <c:v>53.92</c:v>
                </c:pt>
                <c:pt idx="1449">
                  <c:v>53.96</c:v>
                </c:pt>
                <c:pt idx="1450">
                  <c:v>54</c:v>
                </c:pt>
                <c:pt idx="1451">
                  <c:v>54.04</c:v>
                </c:pt>
                <c:pt idx="1452">
                  <c:v>54.08</c:v>
                </c:pt>
                <c:pt idx="1453">
                  <c:v>54.12</c:v>
                </c:pt>
                <c:pt idx="1454">
                  <c:v>54.160000000000004</c:v>
                </c:pt>
                <c:pt idx="1455">
                  <c:v>54.2</c:v>
                </c:pt>
                <c:pt idx="1456">
                  <c:v>54.24</c:v>
                </c:pt>
                <c:pt idx="1457">
                  <c:v>54.28</c:v>
                </c:pt>
                <c:pt idx="1458">
                  <c:v>54.32</c:v>
                </c:pt>
                <c:pt idx="1459">
                  <c:v>54.36</c:v>
                </c:pt>
                <c:pt idx="1460">
                  <c:v>54.4</c:v>
                </c:pt>
                <c:pt idx="1461">
                  <c:v>54.440000000000005</c:v>
                </c:pt>
                <c:pt idx="1462">
                  <c:v>54.480000000000004</c:v>
                </c:pt>
                <c:pt idx="1463">
                  <c:v>54.52</c:v>
                </c:pt>
                <c:pt idx="1464">
                  <c:v>54.56</c:v>
                </c:pt>
                <c:pt idx="1465">
                  <c:v>54.6</c:v>
                </c:pt>
                <c:pt idx="1466">
                  <c:v>54.64</c:v>
                </c:pt>
                <c:pt idx="1467">
                  <c:v>54.68</c:v>
                </c:pt>
                <c:pt idx="1468">
                  <c:v>54.720000000000006</c:v>
                </c:pt>
                <c:pt idx="1469">
                  <c:v>54.760000000000005</c:v>
                </c:pt>
                <c:pt idx="1470">
                  <c:v>54.800000000000004</c:v>
                </c:pt>
                <c:pt idx="1471">
                  <c:v>54.84</c:v>
                </c:pt>
                <c:pt idx="1472">
                  <c:v>54.88</c:v>
                </c:pt>
                <c:pt idx="1473">
                  <c:v>54.919999999999995</c:v>
                </c:pt>
                <c:pt idx="1474">
                  <c:v>54.959999999999994</c:v>
                </c:pt>
                <c:pt idx="1475">
                  <c:v>55</c:v>
                </c:pt>
                <c:pt idx="1476">
                  <c:v>55.04</c:v>
                </c:pt>
                <c:pt idx="1477">
                  <c:v>55.08</c:v>
                </c:pt>
                <c:pt idx="1478">
                  <c:v>55.12</c:v>
                </c:pt>
                <c:pt idx="1479">
                  <c:v>55.16</c:v>
                </c:pt>
                <c:pt idx="1480">
                  <c:v>55.199999999999996</c:v>
                </c:pt>
                <c:pt idx="1481">
                  <c:v>55.239999999999995</c:v>
                </c:pt>
                <c:pt idx="1482">
                  <c:v>55.28</c:v>
                </c:pt>
                <c:pt idx="1483">
                  <c:v>55.32</c:v>
                </c:pt>
                <c:pt idx="1484">
                  <c:v>55.36</c:v>
                </c:pt>
                <c:pt idx="1485">
                  <c:v>55.4</c:v>
                </c:pt>
                <c:pt idx="1486">
                  <c:v>55.44</c:v>
                </c:pt>
                <c:pt idx="1487">
                  <c:v>55.48</c:v>
                </c:pt>
                <c:pt idx="1488">
                  <c:v>55.519999999999996</c:v>
                </c:pt>
                <c:pt idx="1489">
                  <c:v>55.56</c:v>
                </c:pt>
                <c:pt idx="1490">
                  <c:v>55.6</c:v>
                </c:pt>
                <c:pt idx="1491">
                  <c:v>55.64</c:v>
                </c:pt>
                <c:pt idx="1492">
                  <c:v>55.68</c:v>
                </c:pt>
                <c:pt idx="1493">
                  <c:v>55.72</c:v>
                </c:pt>
                <c:pt idx="1494">
                  <c:v>55.76</c:v>
                </c:pt>
                <c:pt idx="1495">
                  <c:v>55.8</c:v>
                </c:pt>
                <c:pt idx="1496">
                  <c:v>55.84</c:v>
                </c:pt>
                <c:pt idx="1497">
                  <c:v>55.88</c:v>
                </c:pt>
                <c:pt idx="1498">
                  <c:v>55.92</c:v>
                </c:pt>
                <c:pt idx="1499">
                  <c:v>55.96</c:v>
                </c:pt>
                <c:pt idx="1500">
                  <c:v>56</c:v>
                </c:pt>
                <c:pt idx="1501">
                  <c:v>56.04</c:v>
                </c:pt>
                <c:pt idx="1502">
                  <c:v>56.080000000000005</c:v>
                </c:pt>
                <c:pt idx="1503">
                  <c:v>56.120000000000005</c:v>
                </c:pt>
                <c:pt idx="1504">
                  <c:v>56.160000000000004</c:v>
                </c:pt>
                <c:pt idx="1505">
                  <c:v>56.2</c:v>
                </c:pt>
                <c:pt idx="1506">
                  <c:v>56.24</c:v>
                </c:pt>
                <c:pt idx="1507">
                  <c:v>56.28</c:v>
                </c:pt>
                <c:pt idx="1508">
                  <c:v>56.32</c:v>
                </c:pt>
                <c:pt idx="1509">
                  <c:v>56.360000000000007</c:v>
                </c:pt>
                <c:pt idx="1510">
                  <c:v>56.4</c:v>
                </c:pt>
                <c:pt idx="1511">
                  <c:v>56.44</c:v>
                </c:pt>
                <c:pt idx="1512">
                  <c:v>56.48</c:v>
                </c:pt>
                <c:pt idx="1513">
                  <c:v>56.519999999999996</c:v>
                </c:pt>
                <c:pt idx="1514">
                  <c:v>56.559999999999995</c:v>
                </c:pt>
                <c:pt idx="1515">
                  <c:v>56.599999999999994</c:v>
                </c:pt>
                <c:pt idx="1516">
                  <c:v>56.64</c:v>
                </c:pt>
                <c:pt idx="1517">
                  <c:v>56.68</c:v>
                </c:pt>
                <c:pt idx="1518">
                  <c:v>56.72</c:v>
                </c:pt>
                <c:pt idx="1519">
                  <c:v>56.76</c:v>
                </c:pt>
                <c:pt idx="1520">
                  <c:v>56.8</c:v>
                </c:pt>
                <c:pt idx="1521">
                  <c:v>56.839999999999996</c:v>
                </c:pt>
                <c:pt idx="1522">
                  <c:v>56.879999999999995</c:v>
                </c:pt>
                <c:pt idx="1523">
                  <c:v>56.92</c:v>
                </c:pt>
                <c:pt idx="1524">
                  <c:v>56.96</c:v>
                </c:pt>
                <c:pt idx="1525">
                  <c:v>57</c:v>
                </c:pt>
                <c:pt idx="1526">
                  <c:v>57.04</c:v>
                </c:pt>
                <c:pt idx="1527">
                  <c:v>57.08</c:v>
                </c:pt>
                <c:pt idx="1528">
                  <c:v>57.12</c:v>
                </c:pt>
                <c:pt idx="1529">
                  <c:v>57.16</c:v>
                </c:pt>
                <c:pt idx="1530">
                  <c:v>57.2</c:v>
                </c:pt>
                <c:pt idx="1531">
                  <c:v>57.24</c:v>
                </c:pt>
                <c:pt idx="1532">
                  <c:v>57.28</c:v>
                </c:pt>
                <c:pt idx="1533">
                  <c:v>57.32</c:v>
                </c:pt>
                <c:pt idx="1534">
                  <c:v>57.36</c:v>
                </c:pt>
                <c:pt idx="1535">
                  <c:v>57.4</c:v>
                </c:pt>
                <c:pt idx="1536">
                  <c:v>57.44</c:v>
                </c:pt>
                <c:pt idx="1537">
                  <c:v>57.480000000000004</c:v>
                </c:pt>
                <c:pt idx="1538">
                  <c:v>57.52</c:v>
                </c:pt>
                <c:pt idx="1539">
                  <c:v>57.56</c:v>
                </c:pt>
                <c:pt idx="1540">
                  <c:v>57.6</c:v>
                </c:pt>
                <c:pt idx="1541">
                  <c:v>57.64</c:v>
                </c:pt>
                <c:pt idx="1542">
                  <c:v>57.68</c:v>
                </c:pt>
                <c:pt idx="1543">
                  <c:v>57.72</c:v>
                </c:pt>
                <c:pt idx="1544">
                  <c:v>57.760000000000005</c:v>
                </c:pt>
                <c:pt idx="1545">
                  <c:v>57.800000000000004</c:v>
                </c:pt>
                <c:pt idx="1546">
                  <c:v>57.84</c:v>
                </c:pt>
                <c:pt idx="1547">
                  <c:v>57.88</c:v>
                </c:pt>
                <c:pt idx="1548">
                  <c:v>57.92</c:v>
                </c:pt>
                <c:pt idx="1549">
                  <c:v>57.96</c:v>
                </c:pt>
                <c:pt idx="1550">
                  <c:v>58</c:v>
                </c:pt>
                <c:pt idx="1551">
                  <c:v>58.04</c:v>
                </c:pt>
                <c:pt idx="1552">
                  <c:v>58.08</c:v>
                </c:pt>
                <c:pt idx="1553">
                  <c:v>58.12</c:v>
                </c:pt>
                <c:pt idx="1554">
                  <c:v>58.16</c:v>
                </c:pt>
                <c:pt idx="1555">
                  <c:v>58.199999999999996</c:v>
                </c:pt>
                <c:pt idx="1556">
                  <c:v>58.239999999999995</c:v>
                </c:pt>
                <c:pt idx="1557">
                  <c:v>58.28</c:v>
                </c:pt>
                <c:pt idx="1558">
                  <c:v>58.32</c:v>
                </c:pt>
                <c:pt idx="1559">
                  <c:v>58.36</c:v>
                </c:pt>
                <c:pt idx="1560">
                  <c:v>58.4</c:v>
                </c:pt>
                <c:pt idx="1561">
                  <c:v>58.44</c:v>
                </c:pt>
                <c:pt idx="1562">
                  <c:v>58.48</c:v>
                </c:pt>
                <c:pt idx="1563">
                  <c:v>58.519999999999996</c:v>
                </c:pt>
                <c:pt idx="1564">
                  <c:v>58.56</c:v>
                </c:pt>
                <c:pt idx="1565">
                  <c:v>58.6</c:v>
                </c:pt>
                <c:pt idx="1566">
                  <c:v>58.64</c:v>
                </c:pt>
                <c:pt idx="1567">
                  <c:v>58.68</c:v>
                </c:pt>
                <c:pt idx="1568">
                  <c:v>58.72</c:v>
                </c:pt>
                <c:pt idx="1569">
                  <c:v>58.76</c:v>
                </c:pt>
                <c:pt idx="1570">
                  <c:v>58.8</c:v>
                </c:pt>
                <c:pt idx="1571">
                  <c:v>58.84</c:v>
                </c:pt>
                <c:pt idx="1572">
                  <c:v>58.88</c:v>
                </c:pt>
                <c:pt idx="1573">
                  <c:v>58.92</c:v>
                </c:pt>
                <c:pt idx="1574">
                  <c:v>58.96</c:v>
                </c:pt>
                <c:pt idx="1575">
                  <c:v>59</c:v>
                </c:pt>
                <c:pt idx="1576">
                  <c:v>59.04</c:v>
                </c:pt>
                <c:pt idx="1577">
                  <c:v>59.08</c:v>
                </c:pt>
                <c:pt idx="1578">
                  <c:v>59.120000000000005</c:v>
                </c:pt>
                <c:pt idx="1579">
                  <c:v>59.160000000000004</c:v>
                </c:pt>
                <c:pt idx="1580">
                  <c:v>59.2</c:v>
                </c:pt>
                <c:pt idx="1581">
                  <c:v>59.24</c:v>
                </c:pt>
                <c:pt idx="1582">
                  <c:v>59.28</c:v>
                </c:pt>
                <c:pt idx="1583">
                  <c:v>59.32</c:v>
                </c:pt>
                <c:pt idx="1584">
                  <c:v>59.36</c:v>
                </c:pt>
                <c:pt idx="1585">
                  <c:v>59.400000000000006</c:v>
                </c:pt>
                <c:pt idx="1586">
                  <c:v>59.440000000000005</c:v>
                </c:pt>
                <c:pt idx="1587">
                  <c:v>59.480000000000004</c:v>
                </c:pt>
                <c:pt idx="1588">
                  <c:v>59.52</c:v>
                </c:pt>
                <c:pt idx="1589">
                  <c:v>59.559999999999995</c:v>
                </c:pt>
                <c:pt idx="1590">
                  <c:v>59.599999999999994</c:v>
                </c:pt>
                <c:pt idx="1591">
                  <c:v>59.639999999999993</c:v>
                </c:pt>
                <c:pt idx="1592">
                  <c:v>59.68</c:v>
                </c:pt>
                <c:pt idx="1593">
                  <c:v>59.719999999999992</c:v>
                </c:pt>
                <c:pt idx="1594">
                  <c:v>59.76</c:v>
                </c:pt>
                <c:pt idx="1595">
                  <c:v>59.800000000000004</c:v>
                </c:pt>
                <c:pt idx="1596">
                  <c:v>59.839999999999996</c:v>
                </c:pt>
                <c:pt idx="1597">
                  <c:v>59.88</c:v>
                </c:pt>
                <c:pt idx="1598">
                  <c:v>59.919999999999995</c:v>
                </c:pt>
                <c:pt idx="1599">
                  <c:v>59.96</c:v>
                </c:pt>
                <c:pt idx="1600">
                  <c:v>59.999999999999993</c:v>
                </c:pt>
                <c:pt idx="1601">
                  <c:v>60.04</c:v>
                </c:pt>
                <c:pt idx="1602">
                  <c:v>60.080000000000005</c:v>
                </c:pt>
                <c:pt idx="1603">
                  <c:v>60.12</c:v>
                </c:pt>
                <c:pt idx="1604">
                  <c:v>60.160000000000004</c:v>
                </c:pt>
                <c:pt idx="1605">
                  <c:v>60.199999999999996</c:v>
                </c:pt>
                <c:pt idx="1606">
                  <c:v>60.24</c:v>
                </c:pt>
                <c:pt idx="1607">
                  <c:v>60.279999999999994</c:v>
                </c:pt>
                <c:pt idx="1608">
                  <c:v>60.32</c:v>
                </c:pt>
                <c:pt idx="1609">
                  <c:v>60.360000000000007</c:v>
                </c:pt>
                <c:pt idx="1610">
                  <c:v>60.4</c:v>
                </c:pt>
                <c:pt idx="1611">
                  <c:v>60.440000000000005</c:v>
                </c:pt>
                <c:pt idx="1612">
                  <c:v>60.48</c:v>
                </c:pt>
                <c:pt idx="1613">
                  <c:v>60.52</c:v>
                </c:pt>
                <c:pt idx="1614">
                  <c:v>60.559999999999995</c:v>
                </c:pt>
                <c:pt idx="1615">
                  <c:v>60.6</c:v>
                </c:pt>
                <c:pt idx="1616">
                  <c:v>60.640000000000008</c:v>
                </c:pt>
                <c:pt idx="1617">
                  <c:v>60.68</c:v>
                </c:pt>
                <c:pt idx="1618">
                  <c:v>60.720000000000006</c:v>
                </c:pt>
                <c:pt idx="1619">
                  <c:v>60.76</c:v>
                </c:pt>
                <c:pt idx="1620">
                  <c:v>60.800000000000004</c:v>
                </c:pt>
                <c:pt idx="1621">
                  <c:v>60.839999999999996</c:v>
                </c:pt>
                <c:pt idx="1622">
                  <c:v>60.88</c:v>
                </c:pt>
                <c:pt idx="1623">
                  <c:v>60.920000000000009</c:v>
                </c:pt>
                <c:pt idx="1624">
                  <c:v>60.96</c:v>
                </c:pt>
                <c:pt idx="1625">
                  <c:v>61.000000000000007</c:v>
                </c:pt>
                <c:pt idx="1626">
                  <c:v>61.04</c:v>
                </c:pt>
                <c:pt idx="1627">
                  <c:v>61.08</c:v>
                </c:pt>
                <c:pt idx="1628">
                  <c:v>61.12</c:v>
                </c:pt>
                <c:pt idx="1629">
                  <c:v>61.16</c:v>
                </c:pt>
                <c:pt idx="1630">
                  <c:v>61.2</c:v>
                </c:pt>
                <c:pt idx="1631">
                  <c:v>61.239999999999995</c:v>
                </c:pt>
                <c:pt idx="1632">
                  <c:v>61.28</c:v>
                </c:pt>
                <c:pt idx="1633">
                  <c:v>61.319999999999993</c:v>
                </c:pt>
                <c:pt idx="1634">
                  <c:v>61.36</c:v>
                </c:pt>
                <c:pt idx="1635">
                  <c:v>61.399999999999991</c:v>
                </c:pt>
                <c:pt idx="1636">
                  <c:v>61.44</c:v>
                </c:pt>
                <c:pt idx="1637">
                  <c:v>61.480000000000004</c:v>
                </c:pt>
                <c:pt idx="1638">
                  <c:v>61.519999999999996</c:v>
                </c:pt>
                <c:pt idx="1639">
                  <c:v>61.56</c:v>
                </c:pt>
                <c:pt idx="1640">
                  <c:v>61.599999999999994</c:v>
                </c:pt>
                <c:pt idx="1641">
                  <c:v>61.64</c:v>
                </c:pt>
                <c:pt idx="1642">
                  <c:v>61.679999999999993</c:v>
                </c:pt>
                <c:pt idx="1643">
                  <c:v>61.72</c:v>
                </c:pt>
                <c:pt idx="1644">
                  <c:v>61.760000000000005</c:v>
                </c:pt>
                <c:pt idx="1645">
                  <c:v>61.8</c:v>
                </c:pt>
                <c:pt idx="1646">
                  <c:v>61.84</c:v>
                </c:pt>
                <c:pt idx="1647">
                  <c:v>61.879999999999995</c:v>
                </c:pt>
                <c:pt idx="1648">
                  <c:v>61.92</c:v>
                </c:pt>
                <c:pt idx="1649">
                  <c:v>61.959999999999994</c:v>
                </c:pt>
                <c:pt idx="1650">
                  <c:v>62</c:v>
                </c:pt>
                <c:pt idx="1651">
                  <c:v>62.040000000000006</c:v>
                </c:pt>
                <c:pt idx="1652">
                  <c:v>62.08</c:v>
                </c:pt>
                <c:pt idx="1653">
                  <c:v>62.120000000000005</c:v>
                </c:pt>
                <c:pt idx="1654">
                  <c:v>62.16</c:v>
                </c:pt>
                <c:pt idx="1655">
                  <c:v>62.2</c:v>
                </c:pt>
                <c:pt idx="1656">
                  <c:v>62.239999999999995</c:v>
                </c:pt>
                <c:pt idx="1657">
                  <c:v>62.28</c:v>
                </c:pt>
                <c:pt idx="1658">
                  <c:v>62.320000000000007</c:v>
                </c:pt>
                <c:pt idx="1659">
                  <c:v>62.36</c:v>
                </c:pt>
                <c:pt idx="1660">
                  <c:v>62.400000000000006</c:v>
                </c:pt>
                <c:pt idx="1661">
                  <c:v>62.44</c:v>
                </c:pt>
                <c:pt idx="1662">
                  <c:v>62.480000000000004</c:v>
                </c:pt>
                <c:pt idx="1663">
                  <c:v>62.52</c:v>
                </c:pt>
                <c:pt idx="1664">
                  <c:v>62.56</c:v>
                </c:pt>
                <c:pt idx="1665">
                  <c:v>62.6</c:v>
                </c:pt>
                <c:pt idx="1666">
                  <c:v>62.64</c:v>
                </c:pt>
                <c:pt idx="1667">
                  <c:v>62.68</c:v>
                </c:pt>
                <c:pt idx="1668">
                  <c:v>62.719999999999992</c:v>
                </c:pt>
                <c:pt idx="1669">
                  <c:v>62.76</c:v>
                </c:pt>
                <c:pt idx="1670">
                  <c:v>62.800000000000004</c:v>
                </c:pt>
                <c:pt idx="1671">
                  <c:v>62.839999999999996</c:v>
                </c:pt>
                <c:pt idx="1672">
                  <c:v>62.88</c:v>
                </c:pt>
                <c:pt idx="1673">
                  <c:v>62.919999999999995</c:v>
                </c:pt>
                <c:pt idx="1674">
                  <c:v>62.96</c:v>
                </c:pt>
                <c:pt idx="1675">
                  <c:v>62.999999999999993</c:v>
                </c:pt>
                <c:pt idx="1676">
                  <c:v>63.04</c:v>
                </c:pt>
                <c:pt idx="1677">
                  <c:v>63.080000000000005</c:v>
                </c:pt>
                <c:pt idx="1678">
                  <c:v>63.12</c:v>
                </c:pt>
                <c:pt idx="1679">
                  <c:v>63.160000000000004</c:v>
                </c:pt>
                <c:pt idx="1680">
                  <c:v>63.199999999999996</c:v>
                </c:pt>
                <c:pt idx="1681">
                  <c:v>63.24</c:v>
                </c:pt>
                <c:pt idx="1682">
                  <c:v>63.279999999999994</c:v>
                </c:pt>
                <c:pt idx="1683">
                  <c:v>63.32</c:v>
                </c:pt>
                <c:pt idx="1684">
                  <c:v>63.360000000000007</c:v>
                </c:pt>
                <c:pt idx="1685">
                  <c:v>63.4</c:v>
                </c:pt>
                <c:pt idx="1686">
                  <c:v>63.440000000000005</c:v>
                </c:pt>
                <c:pt idx="1687">
                  <c:v>63.48</c:v>
                </c:pt>
                <c:pt idx="1688">
                  <c:v>63.52</c:v>
                </c:pt>
                <c:pt idx="1689">
                  <c:v>63.559999999999995</c:v>
                </c:pt>
                <c:pt idx="1690">
                  <c:v>63.6</c:v>
                </c:pt>
                <c:pt idx="1691">
                  <c:v>63.640000000000008</c:v>
                </c:pt>
                <c:pt idx="1692">
                  <c:v>63.68</c:v>
                </c:pt>
                <c:pt idx="1693">
                  <c:v>63.720000000000006</c:v>
                </c:pt>
                <c:pt idx="1694">
                  <c:v>63.76</c:v>
                </c:pt>
                <c:pt idx="1695">
                  <c:v>63.800000000000004</c:v>
                </c:pt>
                <c:pt idx="1696">
                  <c:v>63.839999999999996</c:v>
                </c:pt>
                <c:pt idx="1697">
                  <c:v>63.88</c:v>
                </c:pt>
                <c:pt idx="1698">
                  <c:v>63.920000000000009</c:v>
                </c:pt>
                <c:pt idx="1699">
                  <c:v>63.96</c:v>
                </c:pt>
                <c:pt idx="1700">
                  <c:v>64</c:v>
                </c:pt>
                <c:pt idx="1701">
                  <c:v>64.039999999999992</c:v>
                </c:pt>
                <c:pt idx="1702">
                  <c:v>64.08</c:v>
                </c:pt>
                <c:pt idx="1703">
                  <c:v>64.11999999999999</c:v>
                </c:pt>
                <c:pt idx="1704">
                  <c:v>64.16</c:v>
                </c:pt>
                <c:pt idx="1705">
                  <c:v>64.2</c:v>
                </c:pt>
                <c:pt idx="1706">
                  <c:v>64.239999999999995</c:v>
                </c:pt>
                <c:pt idx="1707">
                  <c:v>64.28</c:v>
                </c:pt>
                <c:pt idx="1708">
                  <c:v>64.319999999999993</c:v>
                </c:pt>
                <c:pt idx="1709">
                  <c:v>64.36</c:v>
                </c:pt>
                <c:pt idx="1710">
                  <c:v>64.399999999999991</c:v>
                </c:pt>
                <c:pt idx="1711">
                  <c:v>64.44</c:v>
                </c:pt>
                <c:pt idx="1712">
                  <c:v>64.48</c:v>
                </c:pt>
                <c:pt idx="1713">
                  <c:v>64.52</c:v>
                </c:pt>
                <c:pt idx="1714">
                  <c:v>64.56</c:v>
                </c:pt>
                <c:pt idx="1715">
                  <c:v>64.599999999999994</c:v>
                </c:pt>
                <c:pt idx="1716">
                  <c:v>64.64</c:v>
                </c:pt>
                <c:pt idx="1717">
                  <c:v>64.679999999999993</c:v>
                </c:pt>
                <c:pt idx="1718">
                  <c:v>64.72</c:v>
                </c:pt>
                <c:pt idx="1719">
                  <c:v>64.760000000000005</c:v>
                </c:pt>
                <c:pt idx="1720">
                  <c:v>64.8</c:v>
                </c:pt>
                <c:pt idx="1721">
                  <c:v>64.84</c:v>
                </c:pt>
                <c:pt idx="1722">
                  <c:v>64.88</c:v>
                </c:pt>
                <c:pt idx="1723">
                  <c:v>64.92</c:v>
                </c:pt>
                <c:pt idx="1724">
                  <c:v>64.959999999999994</c:v>
                </c:pt>
                <c:pt idx="1725">
                  <c:v>65</c:v>
                </c:pt>
                <c:pt idx="1726">
                  <c:v>65.040000000000006</c:v>
                </c:pt>
                <c:pt idx="1727">
                  <c:v>65.08</c:v>
                </c:pt>
                <c:pt idx="1728">
                  <c:v>65.12</c:v>
                </c:pt>
                <c:pt idx="1729">
                  <c:v>65.16</c:v>
                </c:pt>
                <c:pt idx="1730">
                  <c:v>65.2</c:v>
                </c:pt>
                <c:pt idx="1731">
                  <c:v>65.239999999999995</c:v>
                </c:pt>
                <c:pt idx="1732">
                  <c:v>65.28</c:v>
                </c:pt>
                <c:pt idx="1733">
                  <c:v>65.320000000000007</c:v>
                </c:pt>
                <c:pt idx="1734">
                  <c:v>65.36</c:v>
                </c:pt>
                <c:pt idx="1735">
                  <c:v>65.400000000000006</c:v>
                </c:pt>
                <c:pt idx="1736">
                  <c:v>65.44</c:v>
                </c:pt>
                <c:pt idx="1737">
                  <c:v>65.48</c:v>
                </c:pt>
                <c:pt idx="1738">
                  <c:v>65.52</c:v>
                </c:pt>
                <c:pt idx="1739">
                  <c:v>65.56</c:v>
                </c:pt>
                <c:pt idx="1740">
                  <c:v>65.600000000000009</c:v>
                </c:pt>
                <c:pt idx="1741">
                  <c:v>65.64</c:v>
                </c:pt>
                <c:pt idx="1742">
                  <c:v>65.680000000000007</c:v>
                </c:pt>
                <c:pt idx="1743">
                  <c:v>65.72</c:v>
                </c:pt>
                <c:pt idx="1744">
                  <c:v>65.760000000000005</c:v>
                </c:pt>
                <c:pt idx="1745">
                  <c:v>65.8</c:v>
                </c:pt>
                <c:pt idx="1746">
                  <c:v>65.84</c:v>
                </c:pt>
                <c:pt idx="1747">
                  <c:v>65.88000000000001</c:v>
                </c:pt>
                <c:pt idx="1748">
                  <c:v>65.92</c:v>
                </c:pt>
                <c:pt idx="1749">
                  <c:v>65.960000000000008</c:v>
                </c:pt>
                <c:pt idx="1750">
                  <c:v>66</c:v>
                </c:pt>
                <c:pt idx="1751">
                  <c:v>66.040000000000006</c:v>
                </c:pt>
                <c:pt idx="1752">
                  <c:v>66.08</c:v>
                </c:pt>
                <c:pt idx="1753">
                  <c:v>66.12</c:v>
                </c:pt>
                <c:pt idx="1754">
                  <c:v>66.160000000000011</c:v>
                </c:pt>
                <c:pt idx="1755">
                  <c:v>66.2</c:v>
                </c:pt>
                <c:pt idx="1756">
                  <c:v>66.240000000000009</c:v>
                </c:pt>
                <c:pt idx="1757">
                  <c:v>66.28</c:v>
                </c:pt>
                <c:pt idx="1758">
                  <c:v>66.320000000000007</c:v>
                </c:pt>
                <c:pt idx="1759">
                  <c:v>66.360000000000014</c:v>
                </c:pt>
                <c:pt idx="1760">
                  <c:v>66.400000000000006</c:v>
                </c:pt>
                <c:pt idx="1761">
                  <c:v>66.44</c:v>
                </c:pt>
                <c:pt idx="1762">
                  <c:v>66.48</c:v>
                </c:pt>
                <c:pt idx="1763">
                  <c:v>66.52</c:v>
                </c:pt>
                <c:pt idx="1764">
                  <c:v>66.559999999999988</c:v>
                </c:pt>
                <c:pt idx="1765">
                  <c:v>66.599999999999994</c:v>
                </c:pt>
                <c:pt idx="1766">
                  <c:v>66.64</c:v>
                </c:pt>
                <c:pt idx="1767">
                  <c:v>66.679999999999993</c:v>
                </c:pt>
                <c:pt idx="1768">
                  <c:v>66.72</c:v>
                </c:pt>
                <c:pt idx="1769">
                  <c:v>66.759999999999991</c:v>
                </c:pt>
                <c:pt idx="1770">
                  <c:v>66.8</c:v>
                </c:pt>
                <c:pt idx="1771">
                  <c:v>66.839999999999989</c:v>
                </c:pt>
                <c:pt idx="1772">
                  <c:v>66.88</c:v>
                </c:pt>
                <c:pt idx="1773">
                  <c:v>66.92</c:v>
                </c:pt>
                <c:pt idx="1774">
                  <c:v>66.959999999999994</c:v>
                </c:pt>
                <c:pt idx="1775">
                  <c:v>67</c:v>
                </c:pt>
                <c:pt idx="1776">
                  <c:v>67.039999999999992</c:v>
                </c:pt>
                <c:pt idx="1777">
                  <c:v>67.08</c:v>
                </c:pt>
                <c:pt idx="1778">
                  <c:v>67.11999999999999</c:v>
                </c:pt>
                <c:pt idx="1779">
                  <c:v>67.16</c:v>
                </c:pt>
                <c:pt idx="1780">
                  <c:v>67.2</c:v>
                </c:pt>
                <c:pt idx="1781">
                  <c:v>67.239999999999995</c:v>
                </c:pt>
                <c:pt idx="1782">
                  <c:v>67.28</c:v>
                </c:pt>
                <c:pt idx="1783">
                  <c:v>67.319999999999993</c:v>
                </c:pt>
                <c:pt idx="1784">
                  <c:v>67.36</c:v>
                </c:pt>
                <c:pt idx="1785">
                  <c:v>67.399999999999991</c:v>
                </c:pt>
                <c:pt idx="1786">
                  <c:v>67.44</c:v>
                </c:pt>
                <c:pt idx="1787">
                  <c:v>67.48</c:v>
                </c:pt>
                <c:pt idx="1788">
                  <c:v>67.52</c:v>
                </c:pt>
                <c:pt idx="1789">
                  <c:v>67.56</c:v>
                </c:pt>
                <c:pt idx="1790">
                  <c:v>67.599999999999994</c:v>
                </c:pt>
                <c:pt idx="1791">
                  <c:v>67.64</c:v>
                </c:pt>
                <c:pt idx="1792">
                  <c:v>67.679999999999993</c:v>
                </c:pt>
                <c:pt idx="1793">
                  <c:v>67.72</c:v>
                </c:pt>
                <c:pt idx="1794">
                  <c:v>67.760000000000005</c:v>
                </c:pt>
                <c:pt idx="1795">
                  <c:v>67.8</c:v>
                </c:pt>
                <c:pt idx="1796">
                  <c:v>67.84</c:v>
                </c:pt>
                <c:pt idx="1797">
                  <c:v>67.88</c:v>
                </c:pt>
                <c:pt idx="1798">
                  <c:v>67.92</c:v>
                </c:pt>
                <c:pt idx="1799">
                  <c:v>67.959999999999994</c:v>
                </c:pt>
                <c:pt idx="1800">
                  <c:v>68</c:v>
                </c:pt>
                <c:pt idx="1801">
                  <c:v>68.040000000000006</c:v>
                </c:pt>
                <c:pt idx="1802">
                  <c:v>68.08</c:v>
                </c:pt>
                <c:pt idx="1803">
                  <c:v>68.12</c:v>
                </c:pt>
                <c:pt idx="1804">
                  <c:v>68.16</c:v>
                </c:pt>
                <c:pt idx="1805">
                  <c:v>68.2</c:v>
                </c:pt>
                <c:pt idx="1806">
                  <c:v>68.239999999999995</c:v>
                </c:pt>
                <c:pt idx="1807">
                  <c:v>68.28</c:v>
                </c:pt>
                <c:pt idx="1808">
                  <c:v>68.320000000000007</c:v>
                </c:pt>
                <c:pt idx="1809">
                  <c:v>68.36</c:v>
                </c:pt>
                <c:pt idx="1810">
                  <c:v>68.400000000000006</c:v>
                </c:pt>
                <c:pt idx="1811">
                  <c:v>68.44</c:v>
                </c:pt>
                <c:pt idx="1812">
                  <c:v>68.48</c:v>
                </c:pt>
                <c:pt idx="1813">
                  <c:v>68.52</c:v>
                </c:pt>
                <c:pt idx="1814">
                  <c:v>68.56</c:v>
                </c:pt>
                <c:pt idx="1815">
                  <c:v>68.600000000000009</c:v>
                </c:pt>
                <c:pt idx="1816">
                  <c:v>68.64</c:v>
                </c:pt>
                <c:pt idx="1817">
                  <c:v>68.680000000000007</c:v>
                </c:pt>
                <c:pt idx="1818">
                  <c:v>68.72</c:v>
                </c:pt>
                <c:pt idx="1819">
                  <c:v>68.760000000000005</c:v>
                </c:pt>
                <c:pt idx="1820">
                  <c:v>68.8</c:v>
                </c:pt>
                <c:pt idx="1821">
                  <c:v>68.84</c:v>
                </c:pt>
                <c:pt idx="1822">
                  <c:v>68.88000000000001</c:v>
                </c:pt>
                <c:pt idx="1823">
                  <c:v>68.92</c:v>
                </c:pt>
                <c:pt idx="1824">
                  <c:v>68.960000000000008</c:v>
                </c:pt>
                <c:pt idx="1825">
                  <c:v>69</c:v>
                </c:pt>
                <c:pt idx="1826">
                  <c:v>69.040000000000006</c:v>
                </c:pt>
                <c:pt idx="1827">
                  <c:v>69.08</c:v>
                </c:pt>
                <c:pt idx="1828">
                  <c:v>69.12</c:v>
                </c:pt>
                <c:pt idx="1829">
                  <c:v>69.160000000000011</c:v>
                </c:pt>
                <c:pt idx="1830">
                  <c:v>69.2</c:v>
                </c:pt>
                <c:pt idx="1831">
                  <c:v>69.240000000000009</c:v>
                </c:pt>
                <c:pt idx="1832">
                  <c:v>69.28</c:v>
                </c:pt>
                <c:pt idx="1833">
                  <c:v>69.320000000000007</c:v>
                </c:pt>
                <c:pt idx="1834">
                  <c:v>69.36</c:v>
                </c:pt>
                <c:pt idx="1835">
                  <c:v>69.400000000000006</c:v>
                </c:pt>
                <c:pt idx="1836">
                  <c:v>69.440000000000012</c:v>
                </c:pt>
                <c:pt idx="1837">
                  <c:v>69.48</c:v>
                </c:pt>
                <c:pt idx="1838">
                  <c:v>69.52</c:v>
                </c:pt>
                <c:pt idx="1839">
                  <c:v>69.56</c:v>
                </c:pt>
                <c:pt idx="1840">
                  <c:v>69.599999999999994</c:v>
                </c:pt>
                <c:pt idx="1841">
                  <c:v>69.64</c:v>
                </c:pt>
                <c:pt idx="1842">
                  <c:v>69.679999999999993</c:v>
                </c:pt>
                <c:pt idx="1843">
                  <c:v>69.72</c:v>
                </c:pt>
                <c:pt idx="1844">
                  <c:v>69.759999999999991</c:v>
                </c:pt>
                <c:pt idx="1845">
                  <c:v>69.8</c:v>
                </c:pt>
                <c:pt idx="1846">
                  <c:v>69.839999999999989</c:v>
                </c:pt>
                <c:pt idx="1847">
                  <c:v>69.88</c:v>
                </c:pt>
                <c:pt idx="1848">
                  <c:v>69.919999999999987</c:v>
                </c:pt>
                <c:pt idx="1849">
                  <c:v>69.959999999999994</c:v>
                </c:pt>
                <c:pt idx="1850">
                  <c:v>70</c:v>
                </c:pt>
                <c:pt idx="1851">
                  <c:v>70.039999999999992</c:v>
                </c:pt>
                <c:pt idx="1852">
                  <c:v>70.08</c:v>
                </c:pt>
                <c:pt idx="1853">
                  <c:v>70.11999999999999</c:v>
                </c:pt>
                <c:pt idx="1854">
                  <c:v>70.16</c:v>
                </c:pt>
                <c:pt idx="1855">
                  <c:v>70.2</c:v>
                </c:pt>
                <c:pt idx="1856">
                  <c:v>70.239999999999995</c:v>
                </c:pt>
                <c:pt idx="1857">
                  <c:v>70.28</c:v>
                </c:pt>
                <c:pt idx="1858">
                  <c:v>70.319999999999993</c:v>
                </c:pt>
                <c:pt idx="1859">
                  <c:v>70.36</c:v>
                </c:pt>
                <c:pt idx="1860">
                  <c:v>70.399999999999991</c:v>
                </c:pt>
                <c:pt idx="1861">
                  <c:v>70.44</c:v>
                </c:pt>
                <c:pt idx="1862">
                  <c:v>70.48</c:v>
                </c:pt>
                <c:pt idx="1863">
                  <c:v>70.52</c:v>
                </c:pt>
                <c:pt idx="1864">
                  <c:v>70.56</c:v>
                </c:pt>
                <c:pt idx="1865">
                  <c:v>70.599999999999994</c:v>
                </c:pt>
                <c:pt idx="1866">
                  <c:v>70.64</c:v>
                </c:pt>
                <c:pt idx="1867">
                  <c:v>70.679999999999993</c:v>
                </c:pt>
                <c:pt idx="1868">
                  <c:v>70.72</c:v>
                </c:pt>
                <c:pt idx="1869">
                  <c:v>70.760000000000005</c:v>
                </c:pt>
                <c:pt idx="1870">
                  <c:v>70.8</c:v>
                </c:pt>
                <c:pt idx="1871">
                  <c:v>70.84</c:v>
                </c:pt>
                <c:pt idx="1872">
                  <c:v>70.88</c:v>
                </c:pt>
                <c:pt idx="1873">
                  <c:v>70.92</c:v>
                </c:pt>
                <c:pt idx="1874">
                  <c:v>70.959999999999994</c:v>
                </c:pt>
                <c:pt idx="1875">
                  <c:v>71</c:v>
                </c:pt>
                <c:pt idx="1876">
                  <c:v>71.040000000000006</c:v>
                </c:pt>
                <c:pt idx="1877">
                  <c:v>71.08</c:v>
                </c:pt>
                <c:pt idx="1878">
                  <c:v>71.12</c:v>
                </c:pt>
                <c:pt idx="1879">
                  <c:v>71.16</c:v>
                </c:pt>
                <c:pt idx="1880">
                  <c:v>71.2</c:v>
                </c:pt>
                <c:pt idx="1881">
                  <c:v>71.239999999999995</c:v>
                </c:pt>
                <c:pt idx="1882">
                  <c:v>71.28</c:v>
                </c:pt>
                <c:pt idx="1883">
                  <c:v>71.320000000000007</c:v>
                </c:pt>
                <c:pt idx="1884">
                  <c:v>71.36</c:v>
                </c:pt>
                <c:pt idx="1885">
                  <c:v>71.400000000000006</c:v>
                </c:pt>
                <c:pt idx="1886">
                  <c:v>71.44</c:v>
                </c:pt>
                <c:pt idx="1887">
                  <c:v>71.48</c:v>
                </c:pt>
                <c:pt idx="1888">
                  <c:v>71.52</c:v>
                </c:pt>
                <c:pt idx="1889">
                  <c:v>71.56</c:v>
                </c:pt>
                <c:pt idx="1890">
                  <c:v>71.600000000000009</c:v>
                </c:pt>
                <c:pt idx="1891">
                  <c:v>71.64</c:v>
                </c:pt>
                <c:pt idx="1892">
                  <c:v>71.680000000000007</c:v>
                </c:pt>
                <c:pt idx="1893">
                  <c:v>71.72</c:v>
                </c:pt>
                <c:pt idx="1894">
                  <c:v>71.760000000000005</c:v>
                </c:pt>
                <c:pt idx="1895">
                  <c:v>71.8</c:v>
                </c:pt>
                <c:pt idx="1896">
                  <c:v>71.84</c:v>
                </c:pt>
                <c:pt idx="1897">
                  <c:v>71.88000000000001</c:v>
                </c:pt>
                <c:pt idx="1898">
                  <c:v>71.92</c:v>
                </c:pt>
                <c:pt idx="1899">
                  <c:v>71.960000000000008</c:v>
                </c:pt>
                <c:pt idx="1900">
                  <c:v>72</c:v>
                </c:pt>
                <c:pt idx="1901">
                  <c:v>72.040000000000006</c:v>
                </c:pt>
                <c:pt idx="1902">
                  <c:v>72.08</c:v>
                </c:pt>
                <c:pt idx="1903">
                  <c:v>72.12</c:v>
                </c:pt>
                <c:pt idx="1904">
                  <c:v>72.160000000000011</c:v>
                </c:pt>
                <c:pt idx="1905">
                  <c:v>72.2</c:v>
                </c:pt>
                <c:pt idx="1906">
                  <c:v>72.240000000000009</c:v>
                </c:pt>
                <c:pt idx="1907">
                  <c:v>72.28</c:v>
                </c:pt>
                <c:pt idx="1908">
                  <c:v>72.320000000000007</c:v>
                </c:pt>
                <c:pt idx="1909">
                  <c:v>72.36</c:v>
                </c:pt>
                <c:pt idx="1910">
                  <c:v>72.400000000000006</c:v>
                </c:pt>
                <c:pt idx="1911">
                  <c:v>72.440000000000012</c:v>
                </c:pt>
                <c:pt idx="1912">
                  <c:v>72.48</c:v>
                </c:pt>
                <c:pt idx="1913">
                  <c:v>72.52000000000001</c:v>
                </c:pt>
                <c:pt idx="1914">
                  <c:v>72.56</c:v>
                </c:pt>
                <c:pt idx="1915">
                  <c:v>72.600000000000009</c:v>
                </c:pt>
                <c:pt idx="1916">
                  <c:v>72.64</c:v>
                </c:pt>
                <c:pt idx="1917">
                  <c:v>72.679999999999993</c:v>
                </c:pt>
                <c:pt idx="1918">
                  <c:v>72.72</c:v>
                </c:pt>
                <c:pt idx="1919">
                  <c:v>72.759999999999991</c:v>
                </c:pt>
                <c:pt idx="1920">
                  <c:v>72.8</c:v>
                </c:pt>
                <c:pt idx="1921">
                  <c:v>72.839999999999989</c:v>
                </c:pt>
                <c:pt idx="1922">
                  <c:v>72.88</c:v>
                </c:pt>
                <c:pt idx="1923">
                  <c:v>72.919999999999987</c:v>
                </c:pt>
                <c:pt idx="1924">
                  <c:v>72.959999999999994</c:v>
                </c:pt>
                <c:pt idx="1925">
                  <c:v>73</c:v>
                </c:pt>
                <c:pt idx="1926">
                  <c:v>73.039999999999992</c:v>
                </c:pt>
                <c:pt idx="1927">
                  <c:v>73.08</c:v>
                </c:pt>
                <c:pt idx="1928">
                  <c:v>73.11999999999999</c:v>
                </c:pt>
                <c:pt idx="1929">
                  <c:v>73.16</c:v>
                </c:pt>
                <c:pt idx="1930">
                  <c:v>73.199999999999989</c:v>
                </c:pt>
                <c:pt idx="1931">
                  <c:v>73.239999999999995</c:v>
                </c:pt>
                <c:pt idx="1932">
                  <c:v>73.28</c:v>
                </c:pt>
                <c:pt idx="1933">
                  <c:v>73.319999999999993</c:v>
                </c:pt>
                <c:pt idx="1934">
                  <c:v>73.36</c:v>
                </c:pt>
                <c:pt idx="1935">
                  <c:v>73.399999999999991</c:v>
                </c:pt>
                <c:pt idx="1936">
                  <c:v>73.44</c:v>
                </c:pt>
                <c:pt idx="1937">
                  <c:v>73.47999999999999</c:v>
                </c:pt>
                <c:pt idx="1938">
                  <c:v>73.52</c:v>
                </c:pt>
                <c:pt idx="1939">
                  <c:v>73.56</c:v>
                </c:pt>
                <c:pt idx="1940">
                  <c:v>73.599999999999994</c:v>
                </c:pt>
                <c:pt idx="1941">
                  <c:v>73.64</c:v>
                </c:pt>
                <c:pt idx="1942">
                  <c:v>73.679999999999993</c:v>
                </c:pt>
                <c:pt idx="1943">
                  <c:v>73.72</c:v>
                </c:pt>
                <c:pt idx="1944">
                  <c:v>73.759999999999991</c:v>
                </c:pt>
                <c:pt idx="1945">
                  <c:v>73.8</c:v>
                </c:pt>
                <c:pt idx="1946">
                  <c:v>73.84</c:v>
                </c:pt>
                <c:pt idx="1947">
                  <c:v>73.88</c:v>
                </c:pt>
                <c:pt idx="1948">
                  <c:v>73.92</c:v>
                </c:pt>
                <c:pt idx="1949">
                  <c:v>73.959999999999994</c:v>
                </c:pt>
                <c:pt idx="1950">
                  <c:v>74</c:v>
                </c:pt>
                <c:pt idx="1951">
                  <c:v>74.040000000000006</c:v>
                </c:pt>
                <c:pt idx="1952">
                  <c:v>74.08</c:v>
                </c:pt>
                <c:pt idx="1953">
                  <c:v>74.12</c:v>
                </c:pt>
                <c:pt idx="1954">
                  <c:v>74.16</c:v>
                </c:pt>
                <c:pt idx="1955">
                  <c:v>74.2</c:v>
                </c:pt>
                <c:pt idx="1956">
                  <c:v>74.239999999999995</c:v>
                </c:pt>
                <c:pt idx="1957">
                  <c:v>74.28</c:v>
                </c:pt>
                <c:pt idx="1958">
                  <c:v>74.320000000000007</c:v>
                </c:pt>
                <c:pt idx="1959">
                  <c:v>74.36</c:v>
                </c:pt>
                <c:pt idx="1960">
                  <c:v>74.400000000000006</c:v>
                </c:pt>
                <c:pt idx="1961">
                  <c:v>74.44</c:v>
                </c:pt>
                <c:pt idx="1962">
                  <c:v>74.48</c:v>
                </c:pt>
                <c:pt idx="1963">
                  <c:v>74.52</c:v>
                </c:pt>
                <c:pt idx="1964">
                  <c:v>74.56</c:v>
                </c:pt>
                <c:pt idx="1965">
                  <c:v>74.600000000000009</c:v>
                </c:pt>
                <c:pt idx="1966">
                  <c:v>74.64</c:v>
                </c:pt>
                <c:pt idx="1967">
                  <c:v>74.680000000000007</c:v>
                </c:pt>
                <c:pt idx="1968">
                  <c:v>74.72</c:v>
                </c:pt>
                <c:pt idx="1969">
                  <c:v>74.760000000000005</c:v>
                </c:pt>
                <c:pt idx="1970">
                  <c:v>74.8</c:v>
                </c:pt>
                <c:pt idx="1971">
                  <c:v>74.84</c:v>
                </c:pt>
                <c:pt idx="1972">
                  <c:v>74.88000000000001</c:v>
                </c:pt>
                <c:pt idx="1973">
                  <c:v>74.92</c:v>
                </c:pt>
                <c:pt idx="1974">
                  <c:v>74.960000000000008</c:v>
                </c:pt>
                <c:pt idx="1975">
                  <c:v>75</c:v>
                </c:pt>
                <c:pt idx="1976">
                  <c:v>75.040000000000006</c:v>
                </c:pt>
                <c:pt idx="1977">
                  <c:v>75.08</c:v>
                </c:pt>
                <c:pt idx="1978">
                  <c:v>75.12</c:v>
                </c:pt>
                <c:pt idx="1979">
                  <c:v>75.160000000000011</c:v>
                </c:pt>
                <c:pt idx="1980">
                  <c:v>75.2</c:v>
                </c:pt>
                <c:pt idx="1981">
                  <c:v>75.240000000000009</c:v>
                </c:pt>
                <c:pt idx="1982">
                  <c:v>75.28</c:v>
                </c:pt>
                <c:pt idx="1983">
                  <c:v>75.320000000000007</c:v>
                </c:pt>
                <c:pt idx="1984">
                  <c:v>75.36</c:v>
                </c:pt>
                <c:pt idx="1985">
                  <c:v>75.400000000000006</c:v>
                </c:pt>
                <c:pt idx="1986">
                  <c:v>75.440000000000012</c:v>
                </c:pt>
                <c:pt idx="1987">
                  <c:v>75.48</c:v>
                </c:pt>
                <c:pt idx="1988">
                  <c:v>75.52000000000001</c:v>
                </c:pt>
                <c:pt idx="1989">
                  <c:v>75.56</c:v>
                </c:pt>
                <c:pt idx="1990">
                  <c:v>75.600000000000009</c:v>
                </c:pt>
                <c:pt idx="1991">
                  <c:v>75.64</c:v>
                </c:pt>
                <c:pt idx="1992">
                  <c:v>75.680000000000007</c:v>
                </c:pt>
                <c:pt idx="1993">
                  <c:v>75.72</c:v>
                </c:pt>
                <c:pt idx="1994">
                  <c:v>75.760000000000005</c:v>
                </c:pt>
                <c:pt idx="1995">
                  <c:v>75.8</c:v>
                </c:pt>
                <c:pt idx="1996">
                  <c:v>75.839999999999989</c:v>
                </c:pt>
                <c:pt idx="1997">
                  <c:v>75.88</c:v>
                </c:pt>
                <c:pt idx="1998">
                  <c:v>75.919999999999987</c:v>
                </c:pt>
                <c:pt idx="1999">
                  <c:v>75.959999999999994</c:v>
                </c:pt>
                <c:pt idx="2000">
                  <c:v>76</c:v>
                </c:pt>
                <c:pt idx="2001">
                  <c:v>76.039999999999992</c:v>
                </c:pt>
                <c:pt idx="2002">
                  <c:v>76.08</c:v>
                </c:pt>
                <c:pt idx="2003">
                  <c:v>76.11999999999999</c:v>
                </c:pt>
                <c:pt idx="2004">
                  <c:v>76.16</c:v>
                </c:pt>
                <c:pt idx="2005">
                  <c:v>76.199999999999989</c:v>
                </c:pt>
                <c:pt idx="2006">
                  <c:v>76.239999999999995</c:v>
                </c:pt>
                <c:pt idx="2007">
                  <c:v>76.28</c:v>
                </c:pt>
                <c:pt idx="2008">
                  <c:v>76.319999999999993</c:v>
                </c:pt>
                <c:pt idx="2009">
                  <c:v>76.36</c:v>
                </c:pt>
                <c:pt idx="2010">
                  <c:v>76.399999999999991</c:v>
                </c:pt>
                <c:pt idx="2011">
                  <c:v>76.44</c:v>
                </c:pt>
                <c:pt idx="2012">
                  <c:v>76.47999999999999</c:v>
                </c:pt>
                <c:pt idx="2013">
                  <c:v>76.52</c:v>
                </c:pt>
                <c:pt idx="2014">
                  <c:v>76.56</c:v>
                </c:pt>
                <c:pt idx="2015">
                  <c:v>76.599999999999994</c:v>
                </c:pt>
                <c:pt idx="2016">
                  <c:v>76.64</c:v>
                </c:pt>
                <c:pt idx="2017">
                  <c:v>76.679999999999993</c:v>
                </c:pt>
                <c:pt idx="2018">
                  <c:v>76.72</c:v>
                </c:pt>
                <c:pt idx="2019">
                  <c:v>76.759999999999991</c:v>
                </c:pt>
                <c:pt idx="2020">
                  <c:v>76.8</c:v>
                </c:pt>
                <c:pt idx="2021">
                  <c:v>76.84</c:v>
                </c:pt>
                <c:pt idx="2022">
                  <c:v>76.88</c:v>
                </c:pt>
                <c:pt idx="2023">
                  <c:v>76.92</c:v>
                </c:pt>
                <c:pt idx="2024">
                  <c:v>76.959999999999994</c:v>
                </c:pt>
                <c:pt idx="2025">
                  <c:v>77</c:v>
                </c:pt>
                <c:pt idx="2026">
                  <c:v>77.039999999999992</c:v>
                </c:pt>
                <c:pt idx="2027">
                  <c:v>77.08</c:v>
                </c:pt>
                <c:pt idx="2028">
                  <c:v>77.12</c:v>
                </c:pt>
                <c:pt idx="2029">
                  <c:v>77.16</c:v>
                </c:pt>
                <c:pt idx="2030">
                  <c:v>77.2</c:v>
                </c:pt>
                <c:pt idx="2031">
                  <c:v>77.239999999999995</c:v>
                </c:pt>
                <c:pt idx="2032">
                  <c:v>77.28</c:v>
                </c:pt>
                <c:pt idx="2033">
                  <c:v>77.319999999999993</c:v>
                </c:pt>
                <c:pt idx="2034">
                  <c:v>77.36</c:v>
                </c:pt>
                <c:pt idx="2035">
                  <c:v>77.400000000000006</c:v>
                </c:pt>
                <c:pt idx="2036">
                  <c:v>77.44</c:v>
                </c:pt>
                <c:pt idx="2037">
                  <c:v>77.48</c:v>
                </c:pt>
                <c:pt idx="2038">
                  <c:v>77.52</c:v>
                </c:pt>
                <c:pt idx="2039">
                  <c:v>77.56</c:v>
                </c:pt>
                <c:pt idx="2040">
                  <c:v>77.599999999999994</c:v>
                </c:pt>
                <c:pt idx="2041">
                  <c:v>77.64</c:v>
                </c:pt>
                <c:pt idx="2042">
                  <c:v>77.680000000000007</c:v>
                </c:pt>
                <c:pt idx="2043">
                  <c:v>77.72</c:v>
                </c:pt>
                <c:pt idx="2044">
                  <c:v>77.760000000000005</c:v>
                </c:pt>
                <c:pt idx="2045">
                  <c:v>77.8</c:v>
                </c:pt>
                <c:pt idx="2046">
                  <c:v>77.84</c:v>
                </c:pt>
                <c:pt idx="2047">
                  <c:v>77.88000000000001</c:v>
                </c:pt>
                <c:pt idx="2048">
                  <c:v>77.92</c:v>
                </c:pt>
                <c:pt idx="2049">
                  <c:v>77.960000000000008</c:v>
                </c:pt>
                <c:pt idx="2050">
                  <c:v>78</c:v>
                </c:pt>
                <c:pt idx="2051">
                  <c:v>78.040000000000006</c:v>
                </c:pt>
                <c:pt idx="2052">
                  <c:v>78.08</c:v>
                </c:pt>
                <c:pt idx="2053">
                  <c:v>78.12</c:v>
                </c:pt>
                <c:pt idx="2054">
                  <c:v>78.160000000000011</c:v>
                </c:pt>
                <c:pt idx="2055">
                  <c:v>78.2</c:v>
                </c:pt>
                <c:pt idx="2056">
                  <c:v>78.240000000000009</c:v>
                </c:pt>
                <c:pt idx="2057">
                  <c:v>78.28</c:v>
                </c:pt>
                <c:pt idx="2058">
                  <c:v>78.320000000000007</c:v>
                </c:pt>
                <c:pt idx="2059">
                  <c:v>78.36</c:v>
                </c:pt>
                <c:pt idx="2060">
                  <c:v>78.400000000000006</c:v>
                </c:pt>
                <c:pt idx="2061">
                  <c:v>78.440000000000012</c:v>
                </c:pt>
                <c:pt idx="2062">
                  <c:v>78.48</c:v>
                </c:pt>
                <c:pt idx="2063">
                  <c:v>78.52000000000001</c:v>
                </c:pt>
                <c:pt idx="2064">
                  <c:v>78.56</c:v>
                </c:pt>
                <c:pt idx="2065">
                  <c:v>78.600000000000009</c:v>
                </c:pt>
                <c:pt idx="2066">
                  <c:v>78.64</c:v>
                </c:pt>
                <c:pt idx="2067">
                  <c:v>78.680000000000007</c:v>
                </c:pt>
                <c:pt idx="2068">
                  <c:v>78.720000000000013</c:v>
                </c:pt>
                <c:pt idx="2069">
                  <c:v>78.760000000000005</c:v>
                </c:pt>
                <c:pt idx="2070">
                  <c:v>78.8</c:v>
                </c:pt>
                <c:pt idx="2071">
                  <c:v>78.84</c:v>
                </c:pt>
                <c:pt idx="2072">
                  <c:v>78.88</c:v>
                </c:pt>
                <c:pt idx="2073">
                  <c:v>78.92</c:v>
                </c:pt>
                <c:pt idx="2074">
                  <c:v>78.959999999999994</c:v>
                </c:pt>
                <c:pt idx="2075">
                  <c:v>79</c:v>
                </c:pt>
                <c:pt idx="2076">
                  <c:v>79.039999999999992</c:v>
                </c:pt>
                <c:pt idx="2077">
                  <c:v>79.08</c:v>
                </c:pt>
                <c:pt idx="2078">
                  <c:v>79.11999999999999</c:v>
                </c:pt>
                <c:pt idx="2079">
                  <c:v>79.16</c:v>
                </c:pt>
                <c:pt idx="2080">
                  <c:v>79.199999999999989</c:v>
                </c:pt>
                <c:pt idx="2081">
                  <c:v>79.239999999999995</c:v>
                </c:pt>
                <c:pt idx="2082">
                  <c:v>79.28</c:v>
                </c:pt>
                <c:pt idx="2083">
                  <c:v>79.319999999999993</c:v>
                </c:pt>
                <c:pt idx="2084">
                  <c:v>79.36</c:v>
                </c:pt>
                <c:pt idx="2085">
                  <c:v>79.399999999999991</c:v>
                </c:pt>
                <c:pt idx="2086">
                  <c:v>79.44</c:v>
                </c:pt>
                <c:pt idx="2087">
                  <c:v>79.47999999999999</c:v>
                </c:pt>
                <c:pt idx="2088">
                  <c:v>79.52</c:v>
                </c:pt>
                <c:pt idx="2089">
                  <c:v>79.56</c:v>
                </c:pt>
                <c:pt idx="2090">
                  <c:v>79.599999999999994</c:v>
                </c:pt>
                <c:pt idx="2091">
                  <c:v>79.64</c:v>
                </c:pt>
                <c:pt idx="2092">
                  <c:v>79.679999999999993</c:v>
                </c:pt>
                <c:pt idx="2093">
                  <c:v>79.72</c:v>
                </c:pt>
                <c:pt idx="2094">
                  <c:v>79.759999999999991</c:v>
                </c:pt>
                <c:pt idx="2095">
                  <c:v>79.8</c:v>
                </c:pt>
                <c:pt idx="2096">
                  <c:v>79.84</c:v>
                </c:pt>
                <c:pt idx="2097">
                  <c:v>79.88</c:v>
                </c:pt>
                <c:pt idx="2098">
                  <c:v>79.92</c:v>
                </c:pt>
                <c:pt idx="2099">
                  <c:v>79.959999999999994</c:v>
                </c:pt>
                <c:pt idx="2100">
                  <c:v>80</c:v>
                </c:pt>
                <c:pt idx="2101">
                  <c:v>80.039999999999992</c:v>
                </c:pt>
                <c:pt idx="2102">
                  <c:v>80.08</c:v>
                </c:pt>
                <c:pt idx="2103">
                  <c:v>80.12</c:v>
                </c:pt>
                <c:pt idx="2104">
                  <c:v>80.16</c:v>
                </c:pt>
                <c:pt idx="2105">
                  <c:v>80.2</c:v>
                </c:pt>
                <c:pt idx="2106">
                  <c:v>80.239999999999995</c:v>
                </c:pt>
                <c:pt idx="2107">
                  <c:v>80.28</c:v>
                </c:pt>
                <c:pt idx="2108">
                  <c:v>80.319999999999993</c:v>
                </c:pt>
                <c:pt idx="2109">
                  <c:v>80.36</c:v>
                </c:pt>
                <c:pt idx="2110">
                  <c:v>80.400000000000006</c:v>
                </c:pt>
                <c:pt idx="2111">
                  <c:v>80.44</c:v>
                </c:pt>
                <c:pt idx="2112">
                  <c:v>80.48</c:v>
                </c:pt>
                <c:pt idx="2113">
                  <c:v>80.52</c:v>
                </c:pt>
                <c:pt idx="2114">
                  <c:v>80.56</c:v>
                </c:pt>
                <c:pt idx="2115">
                  <c:v>80.599999999999994</c:v>
                </c:pt>
                <c:pt idx="2116">
                  <c:v>80.64</c:v>
                </c:pt>
                <c:pt idx="2117">
                  <c:v>80.680000000000007</c:v>
                </c:pt>
                <c:pt idx="2118">
                  <c:v>80.72</c:v>
                </c:pt>
                <c:pt idx="2119">
                  <c:v>80.760000000000005</c:v>
                </c:pt>
                <c:pt idx="2120">
                  <c:v>80.8</c:v>
                </c:pt>
                <c:pt idx="2121">
                  <c:v>80.84</c:v>
                </c:pt>
                <c:pt idx="2122">
                  <c:v>80.88</c:v>
                </c:pt>
                <c:pt idx="2123">
                  <c:v>80.92</c:v>
                </c:pt>
                <c:pt idx="2124">
                  <c:v>80.960000000000008</c:v>
                </c:pt>
                <c:pt idx="2125">
                  <c:v>81</c:v>
                </c:pt>
                <c:pt idx="2126">
                  <c:v>81.040000000000006</c:v>
                </c:pt>
                <c:pt idx="2127">
                  <c:v>81.08</c:v>
                </c:pt>
                <c:pt idx="2128">
                  <c:v>81.12</c:v>
                </c:pt>
                <c:pt idx="2129">
                  <c:v>81.16</c:v>
                </c:pt>
                <c:pt idx="2130">
                  <c:v>81.2</c:v>
                </c:pt>
                <c:pt idx="2131">
                  <c:v>81.240000000000009</c:v>
                </c:pt>
                <c:pt idx="2132">
                  <c:v>81.28</c:v>
                </c:pt>
                <c:pt idx="2133">
                  <c:v>81.320000000000007</c:v>
                </c:pt>
                <c:pt idx="2134">
                  <c:v>81.36</c:v>
                </c:pt>
                <c:pt idx="2135">
                  <c:v>81.400000000000006</c:v>
                </c:pt>
                <c:pt idx="2136">
                  <c:v>81.44</c:v>
                </c:pt>
                <c:pt idx="2137">
                  <c:v>81.48</c:v>
                </c:pt>
                <c:pt idx="2138">
                  <c:v>81.52000000000001</c:v>
                </c:pt>
                <c:pt idx="2139">
                  <c:v>81.56</c:v>
                </c:pt>
                <c:pt idx="2140">
                  <c:v>81.600000000000009</c:v>
                </c:pt>
                <c:pt idx="2141">
                  <c:v>81.64</c:v>
                </c:pt>
                <c:pt idx="2142">
                  <c:v>81.680000000000007</c:v>
                </c:pt>
                <c:pt idx="2143">
                  <c:v>81.720000000000013</c:v>
                </c:pt>
                <c:pt idx="2144">
                  <c:v>81.760000000000005</c:v>
                </c:pt>
                <c:pt idx="2145">
                  <c:v>81.800000000000011</c:v>
                </c:pt>
                <c:pt idx="2146">
                  <c:v>81.84</c:v>
                </c:pt>
                <c:pt idx="2147">
                  <c:v>81.88000000000001</c:v>
                </c:pt>
                <c:pt idx="2148">
                  <c:v>81.92</c:v>
                </c:pt>
                <c:pt idx="2149">
                  <c:v>81.96</c:v>
                </c:pt>
                <c:pt idx="2150">
                  <c:v>82</c:v>
                </c:pt>
                <c:pt idx="2151">
                  <c:v>82.039999999999992</c:v>
                </c:pt>
                <c:pt idx="2152">
                  <c:v>82.08</c:v>
                </c:pt>
                <c:pt idx="2153">
                  <c:v>82.11999999999999</c:v>
                </c:pt>
                <c:pt idx="2154">
                  <c:v>82.16</c:v>
                </c:pt>
                <c:pt idx="2155">
                  <c:v>82.199999999999989</c:v>
                </c:pt>
                <c:pt idx="2156">
                  <c:v>82.24</c:v>
                </c:pt>
                <c:pt idx="2157">
                  <c:v>82.28</c:v>
                </c:pt>
                <c:pt idx="2158">
                  <c:v>82.32</c:v>
                </c:pt>
                <c:pt idx="2159">
                  <c:v>82.36</c:v>
                </c:pt>
                <c:pt idx="2160">
                  <c:v>82.399999999999991</c:v>
                </c:pt>
                <c:pt idx="2161">
                  <c:v>82.44</c:v>
                </c:pt>
                <c:pt idx="2162">
                  <c:v>82.47999999999999</c:v>
                </c:pt>
                <c:pt idx="2163">
                  <c:v>82.52</c:v>
                </c:pt>
                <c:pt idx="2164">
                  <c:v>82.56</c:v>
                </c:pt>
                <c:pt idx="2165">
                  <c:v>82.6</c:v>
                </c:pt>
                <c:pt idx="2166">
                  <c:v>82.64</c:v>
                </c:pt>
                <c:pt idx="2167">
                  <c:v>82.679999999999993</c:v>
                </c:pt>
                <c:pt idx="2168">
                  <c:v>82.72</c:v>
                </c:pt>
                <c:pt idx="2169">
                  <c:v>82.759999999999991</c:v>
                </c:pt>
                <c:pt idx="2170">
                  <c:v>82.8</c:v>
                </c:pt>
                <c:pt idx="2171">
                  <c:v>82.84</c:v>
                </c:pt>
                <c:pt idx="2172">
                  <c:v>82.88</c:v>
                </c:pt>
                <c:pt idx="2173">
                  <c:v>82.92</c:v>
                </c:pt>
                <c:pt idx="2174">
                  <c:v>82.96</c:v>
                </c:pt>
                <c:pt idx="2175">
                  <c:v>83</c:v>
                </c:pt>
                <c:pt idx="2176">
                  <c:v>83.039999999999992</c:v>
                </c:pt>
                <c:pt idx="2177">
                  <c:v>83.08</c:v>
                </c:pt>
                <c:pt idx="2178">
                  <c:v>83.12</c:v>
                </c:pt>
                <c:pt idx="2179">
                  <c:v>83.16</c:v>
                </c:pt>
                <c:pt idx="2180">
                  <c:v>83.2</c:v>
                </c:pt>
                <c:pt idx="2181">
                  <c:v>83.24</c:v>
                </c:pt>
                <c:pt idx="2182">
                  <c:v>83.28</c:v>
                </c:pt>
                <c:pt idx="2183">
                  <c:v>83.32</c:v>
                </c:pt>
                <c:pt idx="2184">
                  <c:v>83.36</c:v>
                </c:pt>
                <c:pt idx="2185">
                  <c:v>83.4</c:v>
                </c:pt>
                <c:pt idx="2186">
                  <c:v>83.44</c:v>
                </c:pt>
                <c:pt idx="2187">
                  <c:v>83.48</c:v>
                </c:pt>
                <c:pt idx="2188">
                  <c:v>83.52</c:v>
                </c:pt>
                <c:pt idx="2189">
                  <c:v>83.56</c:v>
                </c:pt>
                <c:pt idx="2190">
                  <c:v>83.6</c:v>
                </c:pt>
                <c:pt idx="2191">
                  <c:v>83.64</c:v>
                </c:pt>
                <c:pt idx="2192">
                  <c:v>83.68</c:v>
                </c:pt>
                <c:pt idx="2193">
                  <c:v>83.72</c:v>
                </c:pt>
                <c:pt idx="2194">
                  <c:v>83.76</c:v>
                </c:pt>
                <c:pt idx="2195">
                  <c:v>83.8</c:v>
                </c:pt>
                <c:pt idx="2196">
                  <c:v>83.84</c:v>
                </c:pt>
                <c:pt idx="2197">
                  <c:v>83.88</c:v>
                </c:pt>
                <c:pt idx="2198">
                  <c:v>83.92</c:v>
                </c:pt>
                <c:pt idx="2199">
                  <c:v>83.960000000000008</c:v>
                </c:pt>
                <c:pt idx="2200">
                  <c:v>84</c:v>
                </c:pt>
                <c:pt idx="2201">
                  <c:v>84.04</c:v>
                </c:pt>
                <c:pt idx="2202">
                  <c:v>84.08</c:v>
                </c:pt>
                <c:pt idx="2203">
                  <c:v>84.12</c:v>
                </c:pt>
                <c:pt idx="2204">
                  <c:v>84.16</c:v>
                </c:pt>
                <c:pt idx="2205">
                  <c:v>84.2</c:v>
                </c:pt>
                <c:pt idx="2206">
                  <c:v>84.240000000000009</c:v>
                </c:pt>
                <c:pt idx="2207">
                  <c:v>84.28</c:v>
                </c:pt>
                <c:pt idx="2208">
                  <c:v>84.320000000000007</c:v>
                </c:pt>
                <c:pt idx="2209">
                  <c:v>84.36</c:v>
                </c:pt>
                <c:pt idx="2210">
                  <c:v>84.4</c:v>
                </c:pt>
                <c:pt idx="2211">
                  <c:v>84.44</c:v>
                </c:pt>
                <c:pt idx="2212">
                  <c:v>84.48</c:v>
                </c:pt>
                <c:pt idx="2213">
                  <c:v>84.52000000000001</c:v>
                </c:pt>
                <c:pt idx="2214">
                  <c:v>84.56</c:v>
                </c:pt>
                <c:pt idx="2215">
                  <c:v>84.600000000000009</c:v>
                </c:pt>
                <c:pt idx="2216">
                  <c:v>84.64</c:v>
                </c:pt>
                <c:pt idx="2217">
                  <c:v>84.68</c:v>
                </c:pt>
                <c:pt idx="2218">
                  <c:v>84.72</c:v>
                </c:pt>
                <c:pt idx="2219">
                  <c:v>84.76</c:v>
                </c:pt>
                <c:pt idx="2220">
                  <c:v>84.800000000000011</c:v>
                </c:pt>
                <c:pt idx="2221">
                  <c:v>84.84</c:v>
                </c:pt>
                <c:pt idx="2222">
                  <c:v>84.88000000000001</c:v>
                </c:pt>
                <c:pt idx="2223">
                  <c:v>84.92</c:v>
                </c:pt>
                <c:pt idx="2224">
                  <c:v>84.960000000000008</c:v>
                </c:pt>
                <c:pt idx="2225">
                  <c:v>85</c:v>
                </c:pt>
                <c:pt idx="2226">
                  <c:v>85.04</c:v>
                </c:pt>
                <c:pt idx="2227">
                  <c:v>85.08</c:v>
                </c:pt>
                <c:pt idx="2228">
                  <c:v>85.11999999999999</c:v>
                </c:pt>
                <c:pt idx="2229">
                  <c:v>85.16</c:v>
                </c:pt>
                <c:pt idx="2230">
                  <c:v>85.199999999999989</c:v>
                </c:pt>
                <c:pt idx="2231">
                  <c:v>85.24</c:v>
                </c:pt>
                <c:pt idx="2232">
                  <c:v>85.28</c:v>
                </c:pt>
                <c:pt idx="2233">
                  <c:v>85.32</c:v>
                </c:pt>
                <c:pt idx="2234">
                  <c:v>85.36</c:v>
                </c:pt>
                <c:pt idx="2235">
                  <c:v>85.399999999999991</c:v>
                </c:pt>
                <c:pt idx="2236">
                  <c:v>85.44</c:v>
                </c:pt>
                <c:pt idx="2237">
                  <c:v>85.47999999999999</c:v>
                </c:pt>
                <c:pt idx="2238">
                  <c:v>85.52</c:v>
                </c:pt>
                <c:pt idx="2239">
                  <c:v>85.56</c:v>
                </c:pt>
                <c:pt idx="2240">
                  <c:v>85.6</c:v>
                </c:pt>
                <c:pt idx="2241">
                  <c:v>85.64</c:v>
                </c:pt>
                <c:pt idx="2242">
                  <c:v>85.679999999999993</c:v>
                </c:pt>
                <c:pt idx="2243">
                  <c:v>85.72</c:v>
                </c:pt>
                <c:pt idx="2244">
                  <c:v>85.759999999999991</c:v>
                </c:pt>
                <c:pt idx="2245">
                  <c:v>85.8</c:v>
                </c:pt>
                <c:pt idx="2246">
                  <c:v>85.84</c:v>
                </c:pt>
                <c:pt idx="2247">
                  <c:v>85.88</c:v>
                </c:pt>
                <c:pt idx="2248">
                  <c:v>85.92</c:v>
                </c:pt>
                <c:pt idx="2249">
                  <c:v>85.96</c:v>
                </c:pt>
                <c:pt idx="2250">
                  <c:v>86</c:v>
                </c:pt>
                <c:pt idx="2251">
                  <c:v>86.039999999999992</c:v>
                </c:pt>
                <c:pt idx="2252">
                  <c:v>86.08</c:v>
                </c:pt>
                <c:pt idx="2253">
                  <c:v>86.12</c:v>
                </c:pt>
                <c:pt idx="2254">
                  <c:v>86.16</c:v>
                </c:pt>
                <c:pt idx="2255">
                  <c:v>86.2</c:v>
                </c:pt>
                <c:pt idx="2256">
                  <c:v>86.24</c:v>
                </c:pt>
                <c:pt idx="2257">
                  <c:v>86.28</c:v>
                </c:pt>
                <c:pt idx="2258">
                  <c:v>86.32</c:v>
                </c:pt>
                <c:pt idx="2259">
                  <c:v>86.36</c:v>
                </c:pt>
                <c:pt idx="2260">
                  <c:v>86.4</c:v>
                </c:pt>
                <c:pt idx="2261">
                  <c:v>86.44</c:v>
                </c:pt>
                <c:pt idx="2262">
                  <c:v>86.48</c:v>
                </c:pt>
                <c:pt idx="2263">
                  <c:v>86.52</c:v>
                </c:pt>
                <c:pt idx="2264">
                  <c:v>86.56</c:v>
                </c:pt>
                <c:pt idx="2265">
                  <c:v>86.6</c:v>
                </c:pt>
                <c:pt idx="2266">
                  <c:v>86.64</c:v>
                </c:pt>
                <c:pt idx="2267">
                  <c:v>86.68</c:v>
                </c:pt>
                <c:pt idx="2268">
                  <c:v>86.72</c:v>
                </c:pt>
                <c:pt idx="2269">
                  <c:v>86.76</c:v>
                </c:pt>
                <c:pt idx="2270">
                  <c:v>86.8</c:v>
                </c:pt>
                <c:pt idx="2271">
                  <c:v>86.84</c:v>
                </c:pt>
                <c:pt idx="2272">
                  <c:v>86.88</c:v>
                </c:pt>
                <c:pt idx="2273">
                  <c:v>86.92</c:v>
                </c:pt>
                <c:pt idx="2274">
                  <c:v>86.960000000000008</c:v>
                </c:pt>
                <c:pt idx="2275">
                  <c:v>87</c:v>
                </c:pt>
                <c:pt idx="2276">
                  <c:v>87.04</c:v>
                </c:pt>
                <c:pt idx="2277">
                  <c:v>87.08</c:v>
                </c:pt>
                <c:pt idx="2278">
                  <c:v>87.12</c:v>
                </c:pt>
                <c:pt idx="2279">
                  <c:v>87.16</c:v>
                </c:pt>
                <c:pt idx="2280">
                  <c:v>87.2</c:v>
                </c:pt>
                <c:pt idx="2281">
                  <c:v>87.240000000000009</c:v>
                </c:pt>
                <c:pt idx="2282">
                  <c:v>87.28</c:v>
                </c:pt>
                <c:pt idx="2283">
                  <c:v>87.320000000000007</c:v>
                </c:pt>
                <c:pt idx="2284">
                  <c:v>87.36</c:v>
                </c:pt>
                <c:pt idx="2285">
                  <c:v>87.4</c:v>
                </c:pt>
                <c:pt idx="2286">
                  <c:v>87.44</c:v>
                </c:pt>
                <c:pt idx="2287">
                  <c:v>87.48</c:v>
                </c:pt>
                <c:pt idx="2288">
                  <c:v>87.52000000000001</c:v>
                </c:pt>
                <c:pt idx="2289">
                  <c:v>87.56</c:v>
                </c:pt>
                <c:pt idx="2290">
                  <c:v>87.600000000000009</c:v>
                </c:pt>
                <c:pt idx="2291">
                  <c:v>87.64</c:v>
                </c:pt>
                <c:pt idx="2292">
                  <c:v>87.68</c:v>
                </c:pt>
                <c:pt idx="2293">
                  <c:v>87.72</c:v>
                </c:pt>
                <c:pt idx="2294">
                  <c:v>87.76</c:v>
                </c:pt>
                <c:pt idx="2295">
                  <c:v>87.800000000000011</c:v>
                </c:pt>
                <c:pt idx="2296">
                  <c:v>87.84</c:v>
                </c:pt>
                <c:pt idx="2297">
                  <c:v>87.88000000000001</c:v>
                </c:pt>
                <c:pt idx="2298">
                  <c:v>87.92</c:v>
                </c:pt>
                <c:pt idx="2299">
                  <c:v>87.960000000000008</c:v>
                </c:pt>
                <c:pt idx="2300">
                  <c:v>88</c:v>
                </c:pt>
                <c:pt idx="2301">
                  <c:v>88.04</c:v>
                </c:pt>
                <c:pt idx="2302">
                  <c:v>88.08</c:v>
                </c:pt>
                <c:pt idx="2303">
                  <c:v>88.12</c:v>
                </c:pt>
                <c:pt idx="2304">
                  <c:v>88.16</c:v>
                </c:pt>
                <c:pt idx="2305">
                  <c:v>88.199999999999989</c:v>
                </c:pt>
                <c:pt idx="2306">
                  <c:v>88.24</c:v>
                </c:pt>
                <c:pt idx="2307">
                  <c:v>88.279999999999987</c:v>
                </c:pt>
                <c:pt idx="2308">
                  <c:v>88.32</c:v>
                </c:pt>
                <c:pt idx="2309">
                  <c:v>88.36</c:v>
                </c:pt>
                <c:pt idx="2310">
                  <c:v>88.399999999999991</c:v>
                </c:pt>
                <c:pt idx="2311">
                  <c:v>88.44</c:v>
                </c:pt>
                <c:pt idx="2312">
                  <c:v>88.47999999999999</c:v>
                </c:pt>
                <c:pt idx="2313">
                  <c:v>88.52</c:v>
                </c:pt>
                <c:pt idx="2314">
                  <c:v>88.559999999999988</c:v>
                </c:pt>
                <c:pt idx="2315">
                  <c:v>88.6</c:v>
                </c:pt>
                <c:pt idx="2316">
                  <c:v>88.64</c:v>
                </c:pt>
                <c:pt idx="2317">
                  <c:v>88.679999999999993</c:v>
                </c:pt>
                <c:pt idx="2318">
                  <c:v>88.72</c:v>
                </c:pt>
                <c:pt idx="2319">
                  <c:v>88.759999999999991</c:v>
                </c:pt>
                <c:pt idx="2320">
                  <c:v>88.8</c:v>
                </c:pt>
                <c:pt idx="2321">
                  <c:v>88.839999999999989</c:v>
                </c:pt>
                <c:pt idx="2322">
                  <c:v>88.88</c:v>
                </c:pt>
                <c:pt idx="2323">
                  <c:v>88.92</c:v>
                </c:pt>
                <c:pt idx="2324">
                  <c:v>88.96</c:v>
                </c:pt>
                <c:pt idx="2325">
                  <c:v>89</c:v>
                </c:pt>
                <c:pt idx="2326">
                  <c:v>89.039999999999992</c:v>
                </c:pt>
                <c:pt idx="2327">
                  <c:v>89.08</c:v>
                </c:pt>
                <c:pt idx="2328">
                  <c:v>89.12</c:v>
                </c:pt>
                <c:pt idx="2329">
                  <c:v>89.16</c:v>
                </c:pt>
                <c:pt idx="2330">
                  <c:v>89.2</c:v>
                </c:pt>
                <c:pt idx="2331">
                  <c:v>89.24</c:v>
                </c:pt>
                <c:pt idx="2332">
                  <c:v>89.28</c:v>
                </c:pt>
                <c:pt idx="2333">
                  <c:v>89.32</c:v>
                </c:pt>
                <c:pt idx="2334">
                  <c:v>89.36</c:v>
                </c:pt>
                <c:pt idx="2335">
                  <c:v>89.4</c:v>
                </c:pt>
                <c:pt idx="2336">
                  <c:v>89.44</c:v>
                </c:pt>
                <c:pt idx="2337">
                  <c:v>89.48</c:v>
                </c:pt>
                <c:pt idx="2338">
                  <c:v>89.52</c:v>
                </c:pt>
                <c:pt idx="2339">
                  <c:v>89.56</c:v>
                </c:pt>
                <c:pt idx="2340">
                  <c:v>89.6</c:v>
                </c:pt>
                <c:pt idx="2341">
                  <c:v>89.64</c:v>
                </c:pt>
                <c:pt idx="2342">
                  <c:v>89.68</c:v>
                </c:pt>
                <c:pt idx="2343">
                  <c:v>89.72</c:v>
                </c:pt>
                <c:pt idx="2344">
                  <c:v>89.76</c:v>
                </c:pt>
                <c:pt idx="2345">
                  <c:v>89.8</c:v>
                </c:pt>
                <c:pt idx="2346">
                  <c:v>89.84</c:v>
                </c:pt>
                <c:pt idx="2347">
                  <c:v>89.88</c:v>
                </c:pt>
                <c:pt idx="2348">
                  <c:v>89.92</c:v>
                </c:pt>
                <c:pt idx="2349">
                  <c:v>89.960000000000008</c:v>
                </c:pt>
                <c:pt idx="2350">
                  <c:v>90</c:v>
                </c:pt>
                <c:pt idx="2351">
                  <c:v>90.04</c:v>
                </c:pt>
                <c:pt idx="2352">
                  <c:v>90.08</c:v>
                </c:pt>
                <c:pt idx="2353">
                  <c:v>90.12</c:v>
                </c:pt>
                <c:pt idx="2354">
                  <c:v>90.16</c:v>
                </c:pt>
                <c:pt idx="2355">
                  <c:v>90.2</c:v>
                </c:pt>
                <c:pt idx="2356">
                  <c:v>90.240000000000009</c:v>
                </c:pt>
                <c:pt idx="2357">
                  <c:v>90.28</c:v>
                </c:pt>
                <c:pt idx="2358">
                  <c:v>90.320000000000007</c:v>
                </c:pt>
                <c:pt idx="2359">
                  <c:v>90.36</c:v>
                </c:pt>
                <c:pt idx="2360">
                  <c:v>90.4</c:v>
                </c:pt>
                <c:pt idx="2361">
                  <c:v>90.44</c:v>
                </c:pt>
                <c:pt idx="2362">
                  <c:v>90.48</c:v>
                </c:pt>
                <c:pt idx="2363">
                  <c:v>90.52000000000001</c:v>
                </c:pt>
                <c:pt idx="2364">
                  <c:v>90.56</c:v>
                </c:pt>
                <c:pt idx="2365">
                  <c:v>90.600000000000009</c:v>
                </c:pt>
                <c:pt idx="2366">
                  <c:v>90.64</c:v>
                </c:pt>
                <c:pt idx="2367">
                  <c:v>90.68</c:v>
                </c:pt>
                <c:pt idx="2368">
                  <c:v>90.72</c:v>
                </c:pt>
                <c:pt idx="2369">
                  <c:v>90.76</c:v>
                </c:pt>
                <c:pt idx="2370">
                  <c:v>90.800000000000011</c:v>
                </c:pt>
                <c:pt idx="2371">
                  <c:v>90.84</c:v>
                </c:pt>
                <c:pt idx="2372">
                  <c:v>90.88000000000001</c:v>
                </c:pt>
                <c:pt idx="2373">
                  <c:v>90.92</c:v>
                </c:pt>
                <c:pt idx="2374">
                  <c:v>90.960000000000008</c:v>
                </c:pt>
                <c:pt idx="2375">
                  <c:v>91</c:v>
                </c:pt>
                <c:pt idx="2376">
                  <c:v>91.04</c:v>
                </c:pt>
                <c:pt idx="2377">
                  <c:v>91.080000000000013</c:v>
                </c:pt>
                <c:pt idx="2378">
                  <c:v>91.12</c:v>
                </c:pt>
                <c:pt idx="2379">
                  <c:v>91.16</c:v>
                </c:pt>
                <c:pt idx="2380">
                  <c:v>91.2</c:v>
                </c:pt>
                <c:pt idx="2381">
                  <c:v>91.24</c:v>
                </c:pt>
                <c:pt idx="2382">
                  <c:v>91.28</c:v>
                </c:pt>
                <c:pt idx="2383">
                  <c:v>91.32</c:v>
                </c:pt>
                <c:pt idx="2384">
                  <c:v>91.36</c:v>
                </c:pt>
                <c:pt idx="2385">
                  <c:v>91.399999999999991</c:v>
                </c:pt>
                <c:pt idx="2386">
                  <c:v>91.44</c:v>
                </c:pt>
                <c:pt idx="2387">
                  <c:v>91.47999999999999</c:v>
                </c:pt>
                <c:pt idx="2388">
                  <c:v>91.52</c:v>
                </c:pt>
                <c:pt idx="2389">
                  <c:v>91.559999999999988</c:v>
                </c:pt>
                <c:pt idx="2390">
                  <c:v>91.6</c:v>
                </c:pt>
                <c:pt idx="2391">
                  <c:v>91.64</c:v>
                </c:pt>
                <c:pt idx="2392">
                  <c:v>91.679999999999993</c:v>
                </c:pt>
                <c:pt idx="2393">
                  <c:v>91.72</c:v>
                </c:pt>
                <c:pt idx="2394">
                  <c:v>91.759999999999991</c:v>
                </c:pt>
                <c:pt idx="2395">
                  <c:v>91.8</c:v>
                </c:pt>
                <c:pt idx="2396">
                  <c:v>91.839999999999989</c:v>
                </c:pt>
                <c:pt idx="2397">
                  <c:v>91.88</c:v>
                </c:pt>
                <c:pt idx="2398">
                  <c:v>91.92</c:v>
                </c:pt>
                <c:pt idx="2399">
                  <c:v>91.96</c:v>
                </c:pt>
                <c:pt idx="2400">
                  <c:v>92</c:v>
                </c:pt>
                <c:pt idx="2401">
                  <c:v>92.039999999999992</c:v>
                </c:pt>
                <c:pt idx="2402">
                  <c:v>92.08</c:v>
                </c:pt>
                <c:pt idx="2403">
                  <c:v>92.11999999999999</c:v>
                </c:pt>
                <c:pt idx="2404">
                  <c:v>92.16</c:v>
                </c:pt>
                <c:pt idx="2405">
                  <c:v>92.2</c:v>
                </c:pt>
                <c:pt idx="2406">
                  <c:v>92.24</c:v>
                </c:pt>
                <c:pt idx="2407">
                  <c:v>92.28</c:v>
                </c:pt>
                <c:pt idx="2408">
                  <c:v>92.32</c:v>
                </c:pt>
                <c:pt idx="2409">
                  <c:v>92.36</c:v>
                </c:pt>
                <c:pt idx="2410">
                  <c:v>92.399999999999991</c:v>
                </c:pt>
                <c:pt idx="2411">
                  <c:v>92.44</c:v>
                </c:pt>
                <c:pt idx="2412">
                  <c:v>92.48</c:v>
                </c:pt>
                <c:pt idx="2413">
                  <c:v>92.52</c:v>
                </c:pt>
                <c:pt idx="2414">
                  <c:v>92.56</c:v>
                </c:pt>
                <c:pt idx="2415">
                  <c:v>92.6</c:v>
                </c:pt>
                <c:pt idx="2416">
                  <c:v>92.64</c:v>
                </c:pt>
                <c:pt idx="2417">
                  <c:v>92.679999999999993</c:v>
                </c:pt>
                <c:pt idx="2418">
                  <c:v>92.72</c:v>
                </c:pt>
                <c:pt idx="2419">
                  <c:v>92.76</c:v>
                </c:pt>
                <c:pt idx="2420">
                  <c:v>92.8</c:v>
                </c:pt>
                <c:pt idx="2421">
                  <c:v>92.84</c:v>
                </c:pt>
                <c:pt idx="2422">
                  <c:v>92.88</c:v>
                </c:pt>
                <c:pt idx="2423">
                  <c:v>92.92</c:v>
                </c:pt>
                <c:pt idx="2424">
                  <c:v>92.960000000000008</c:v>
                </c:pt>
                <c:pt idx="2425">
                  <c:v>93</c:v>
                </c:pt>
                <c:pt idx="2426">
                  <c:v>93.04</c:v>
                </c:pt>
                <c:pt idx="2427">
                  <c:v>93.08</c:v>
                </c:pt>
                <c:pt idx="2428">
                  <c:v>93.12</c:v>
                </c:pt>
                <c:pt idx="2429">
                  <c:v>93.16</c:v>
                </c:pt>
                <c:pt idx="2430">
                  <c:v>93.2</c:v>
                </c:pt>
                <c:pt idx="2431">
                  <c:v>93.240000000000009</c:v>
                </c:pt>
                <c:pt idx="2432">
                  <c:v>93.28</c:v>
                </c:pt>
                <c:pt idx="2433">
                  <c:v>93.320000000000007</c:v>
                </c:pt>
                <c:pt idx="2434">
                  <c:v>93.36</c:v>
                </c:pt>
                <c:pt idx="2435">
                  <c:v>93.4</c:v>
                </c:pt>
                <c:pt idx="2436">
                  <c:v>93.44</c:v>
                </c:pt>
                <c:pt idx="2437">
                  <c:v>93.48</c:v>
                </c:pt>
                <c:pt idx="2438">
                  <c:v>93.52000000000001</c:v>
                </c:pt>
                <c:pt idx="2439">
                  <c:v>93.56</c:v>
                </c:pt>
                <c:pt idx="2440">
                  <c:v>93.600000000000009</c:v>
                </c:pt>
                <c:pt idx="2441">
                  <c:v>93.64</c:v>
                </c:pt>
                <c:pt idx="2442">
                  <c:v>93.68</c:v>
                </c:pt>
                <c:pt idx="2443">
                  <c:v>93.72</c:v>
                </c:pt>
                <c:pt idx="2444">
                  <c:v>93.76</c:v>
                </c:pt>
                <c:pt idx="2445">
                  <c:v>93.800000000000011</c:v>
                </c:pt>
                <c:pt idx="2446">
                  <c:v>93.84</c:v>
                </c:pt>
                <c:pt idx="2447">
                  <c:v>93.88000000000001</c:v>
                </c:pt>
                <c:pt idx="2448">
                  <c:v>93.92</c:v>
                </c:pt>
                <c:pt idx="2449">
                  <c:v>93.960000000000008</c:v>
                </c:pt>
                <c:pt idx="2450">
                  <c:v>94</c:v>
                </c:pt>
                <c:pt idx="2451">
                  <c:v>94.04</c:v>
                </c:pt>
                <c:pt idx="2452">
                  <c:v>94.080000000000013</c:v>
                </c:pt>
                <c:pt idx="2453">
                  <c:v>94.12</c:v>
                </c:pt>
                <c:pt idx="2454">
                  <c:v>94.160000000000011</c:v>
                </c:pt>
                <c:pt idx="2455">
                  <c:v>94.2</c:v>
                </c:pt>
                <c:pt idx="2456">
                  <c:v>94.240000000000009</c:v>
                </c:pt>
                <c:pt idx="2457">
                  <c:v>94.28</c:v>
                </c:pt>
                <c:pt idx="2458">
                  <c:v>94.32</c:v>
                </c:pt>
                <c:pt idx="2459">
                  <c:v>94.36</c:v>
                </c:pt>
                <c:pt idx="2460">
                  <c:v>94.399999999999991</c:v>
                </c:pt>
                <c:pt idx="2461">
                  <c:v>94.44</c:v>
                </c:pt>
                <c:pt idx="2462">
                  <c:v>94.47999999999999</c:v>
                </c:pt>
                <c:pt idx="2463">
                  <c:v>94.52</c:v>
                </c:pt>
                <c:pt idx="2464">
                  <c:v>94.559999999999988</c:v>
                </c:pt>
                <c:pt idx="2465">
                  <c:v>94.6</c:v>
                </c:pt>
                <c:pt idx="2466">
                  <c:v>94.64</c:v>
                </c:pt>
                <c:pt idx="2467">
                  <c:v>94.679999999999993</c:v>
                </c:pt>
                <c:pt idx="2468">
                  <c:v>94.72</c:v>
                </c:pt>
                <c:pt idx="2469">
                  <c:v>94.759999999999991</c:v>
                </c:pt>
                <c:pt idx="2470">
                  <c:v>94.8</c:v>
                </c:pt>
                <c:pt idx="2471">
                  <c:v>94.839999999999989</c:v>
                </c:pt>
                <c:pt idx="2472">
                  <c:v>94.88</c:v>
                </c:pt>
                <c:pt idx="2473">
                  <c:v>94.92</c:v>
                </c:pt>
                <c:pt idx="2474">
                  <c:v>94.96</c:v>
                </c:pt>
                <c:pt idx="2475">
                  <c:v>95</c:v>
                </c:pt>
                <c:pt idx="2476">
                  <c:v>95.039999999999992</c:v>
                </c:pt>
                <c:pt idx="2477">
                  <c:v>95.08</c:v>
                </c:pt>
                <c:pt idx="2478">
                  <c:v>95.11999999999999</c:v>
                </c:pt>
                <c:pt idx="2479">
                  <c:v>95.16</c:v>
                </c:pt>
                <c:pt idx="2480">
                  <c:v>95.2</c:v>
                </c:pt>
                <c:pt idx="2481">
                  <c:v>95.24</c:v>
                </c:pt>
                <c:pt idx="2482">
                  <c:v>95.28</c:v>
                </c:pt>
                <c:pt idx="2483">
                  <c:v>95.32</c:v>
                </c:pt>
                <c:pt idx="2484">
                  <c:v>95.36</c:v>
                </c:pt>
                <c:pt idx="2485">
                  <c:v>95.399999999999991</c:v>
                </c:pt>
                <c:pt idx="2486">
                  <c:v>95.44</c:v>
                </c:pt>
                <c:pt idx="2487">
                  <c:v>95.48</c:v>
                </c:pt>
                <c:pt idx="2488">
                  <c:v>95.52</c:v>
                </c:pt>
                <c:pt idx="2489">
                  <c:v>95.56</c:v>
                </c:pt>
                <c:pt idx="2490">
                  <c:v>95.6</c:v>
                </c:pt>
                <c:pt idx="2491">
                  <c:v>95.64</c:v>
                </c:pt>
                <c:pt idx="2492">
                  <c:v>95.679999999999993</c:v>
                </c:pt>
                <c:pt idx="2493">
                  <c:v>95.72</c:v>
                </c:pt>
                <c:pt idx="2494">
                  <c:v>95.76</c:v>
                </c:pt>
                <c:pt idx="2495">
                  <c:v>95.8</c:v>
                </c:pt>
                <c:pt idx="2496">
                  <c:v>95.84</c:v>
                </c:pt>
                <c:pt idx="2497">
                  <c:v>95.88</c:v>
                </c:pt>
                <c:pt idx="2498">
                  <c:v>95.92</c:v>
                </c:pt>
                <c:pt idx="2499">
                  <c:v>95.96</c:v>
                </c:pt>
              </c:numCache>
            </c:numRef>
          </c:xVal>
          <c:yVal>
            <c:numRef>
              <c:f>F0001CH2!$G$1:$G$2500</c:f>
              <c:numCache>
                <c:formatCode>General</c:formatCode>
                <c:ptCount val="250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8</c:v>
                </c:pt>
                <c:pt idx="4">
                  <c:v>8</c:v>
                </c:pt>
                <c:pt idx="5">
                  <c:v>8</c:v>
                </c:pt>
                <c:pt idx="6">
                  <c:v>8</c:v>
                </c:pt>
                <c:pt idx="7">
                  <c:v>8</c:v>
                </c:pt>
                <c:pt idx="8">
                  <c:v>8</c:v>
                </c:pt>
                <c:pt idx="9">
                  <c:v>8</c:v>
                </c:pt>
                <c:pt idx="10">
                  <c:v>8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8</c:v>
                </c:pt>
                <c:pt idx="15">
                  <c:v>8</c:v>
                </c:pt>
                <c:pt idx="16">
                  <c:v>8</c:v>
                </c:pt>
                <c:pt idx="17">
                  <c:v>8</c:v>
                </c:pt>
                <c:pt idx="18">
                  <c:v>8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4</c:v>
                </c:pt>
                <c:pt idx="36">
                  <c:v>4</c:v>
                </c:pt>
                <c:pt idx="37">
                  <c:v>4</c:v>
                </c:pt>
                <c:pt idx="38">
                  <c:v>4</c:v>
                </c:pt>
                <c:pt idx="39">
                  <c:v>4</c:v>
                </c:pt>
                <c:pt idx="40">
                  <c:v>4</c:v>
                </c:pt>
                <c:pt idx="41">
                  <c:v>4</c:v>
                </c:pt>
                <c:pt idx="42">
                  <c:v>4</c:v>
                </c:pt>
                <c:pt idx="43">
                  <c:v>4</c:v>
                </c:pt>
                <c:pt idx="44">
                  <c:v>4</c:v>
                </c:pt>
                <c:pt idx="45">
                  <c:v>4</c:v>
                </c:pt>
                <c:pt idx="46">
                  <c:v>4</c:v>
                </c:pt>
                <c:pt idx="47">
                  <c:v>4</c:v>
                </c:pt>
                <c:pt idx="48">
                  <c:v>4</c:v>
                </c:pt>
                <c:pt idx="49">
                  <c:v>4</c:v>
                </c:pt>
                <c:pt idx="50">
                  <c:v>4</c:v>
                </c:pt>
                <c:pt idx="51">
                  <c:v>4</c:v>
                </c:pt>
                <c:pt idx="52">
                  <c:v>4</c:v>
                </c:pt>
                <c:pt idx="53">
                  <c:v>4</c:v>
                </c:pt>
                <c:pt idx="54">
                  <c:v>4</c:v>
                </c:pt>
                <c:pt idx="55">
                  <c:v>4</c:v>
                </c:pt>
                <c:pt idx="56">
                  <c:v>4</c:v>
                </c:pt>
                <c:pt idx="57">
                  <c:v>4</c:v>
                </c:pt>
                <c:pt idx="58">
                  <c:v>4</c:v>
                </c:pt>
                <c:pt idx="59">
                  <c:v>4</c:v>
                </c:pt>
                <c:pt idx="60">
                  <c:v>4</c:v>
                </c:pt>
                <c:pt idx="61">
                  <c:v>4</c:v>
                </c:pt>
                <c:pt idx="62">
                  <c:v>4</c:v>
                </c:pt>
                <c:pt idx="63">
                  <c:v>4</c:v>
                </c:pt>
                <c:pt idx="64">
                  <c:v>4</c:v>
                </c:pt>
                <c:pt idx="65">
                  <c:v>4</c:v>
                </c:pt>
                <c:pt idx="66">
                  <c:v>8</c:v>
                </c:pt>
                <c:pt idx="67">
                  <c:v>8</c:v>
                </c:pt>
                <c:pt idx="68">
                  <c:v>8</c:v>
                </c:pt>
                <c:pt idx="69">
                  <c:v>8</c:v>
                </c:pt>
                <c:pt idx="70">
                  <c:v>8</c:v>
                </c:pt>
                <c:pt idx="71">
                  <c:v>8</c:v>
                </c:pt>
                <c:pt idx="72">
                  <c:v>8</c:v>
                </c:pt>
                <c:pt idx="73">
                  <c:v>8</c:v>
                </c:pt>
                <c:pt idx="74">
                  <c:v>8</c:v>
                </c:pt>
                <c:pt idx="75">
                  <c:v>8</c:v>
                </c:pt>
                <c:pt idx="76">
                  <c:v>8</c:v>
                </c:pt>
                <c:pt idx="77">
                  <c:v>8</c:v>
                </c:pt>
                <c:pt idx="78">
                  <c:v>8</c:v>
                </c:pt>
                <c:pt idx="79">
                  <c:v>8</c:v>
                </c:pt>
                <c:pt idx="80">
                  <c:v>8</c:v>
                </c:pt>
                <c:pt idx="81">
                  <c:v>8</c:v>
                </c:pt>
                <c:pt idx="82">
                  <c:v>8</c:v>
                </c:pt>
                <c:pt idx="83">
                  <c:v>8</c:v>
                </c:pt>
                <c:pt idx="84">
                  <c:v>8</c:v>
                </c:pt>
                <c:pt idx="85">
                  <c:v>8</c:v>
                </c:pt>
                <c:pt idx="86">
                  <c:v>8</c:v>
                </c:pt>
                <c:pt idx="87">
                  <c:v>8</c:v>
                </c:pt>
                <c:pt idx="88">
                  <c:v>8</c:v>
                </c:pt>
                <c:pt idx="89">
                  <c:v>8</c:v>
                </c:pt>
                <c:pt idx="90">
                  <c:v>8</c:v>
                </c:pt>
                <c:pt idx="91">
                  <c:v>12</c:v>
                </c:pt>
                <c:pt idx="92">
                  <c:v>12</c:v>
                </c:pt>
                <c:pt idx="93">
                  <c:v>12</c:v>
                </c:pt>
                <c:pt idx="94">
                  <c:v>12</c:v>
                </c:pt>
                <c:pt idx="95">
                  <c:v>12</c:v>
                </c:pt>
                <c:pt idx="96">
                  <c:v>12</c:v>
                </c:pt>
                <c:pt idx="97">
                  <c:v>12</c:v>
                </c:pt>
                <c:pt idx="98">
                  <c:v>12</c:v>
                </c:pt>
                <c:pt idx="99">
                  <c:v>12</c:v>
                </c:pt>
                <c:pt idx="100">
                  <c:v>12</c:v>
                </c:pt>
                <c:pt idx="101">
                  <c:v>12</c:v>
                </c:pt>
                <c:pt idx="102">
                  <c:v>12</c:v>
                </c:pt>
                <c:pt idx="103">
                  <c:v>12</c:v>
                </c:pt>
                <c:pt idx="104">
                  <c:v>12</c:v>
                </c:pt>
                <c:pt idx="105">
                  <c:v>12</c:v>
                </c:pt>
                <c:pt idx="106">
                  <c:v>12</c:v>
                </c:pt>
                <c:pt idx="107">
                  <c:v>12</c:v>
                </c:pt>
                <c:pt idx="108">
                  <c:v>12</c:v>
                </c:pt>
                <c:pt idx="109">
                  <c:v>12</c:v>
                </c:pt>
                <c:pt idx="110">
                  <c:v>12</c:v>
                </c:pt>
                <c:pt idx="111">
                  <c:v>12</c:v>
                </c:pt>
                <c:pt idx="112">
                  <c:v>12</c:v>
                </c:pt>
                <c:pt idx="113">
                  <c:v>12</c:v>
                </c:pt>
                <c:pt idx="114">
                  <c:v>16</c:v>
                </c:pt>
                <c:pt idx="115">
                  <c:v>16</c:v>
                </c:pt>
                <c:pt idx="116">
                  <c:v>16</c:v>
                </c:pt>
                <c:pt idx="117">
                  <c:v>16</c:v>
                </c:pt>
                <c:pt idx="118">
                  <c:v>16</c:v>
                </c:pt>
                <c:pt idx="119">
                  <c:v>12</c:v>
                </c:pt>
                <c:pt idx="120">
                  <c:v>12</c:v>
                </c:pt>
                <c:pt idx="121">
                  <c:v>12</c:v>
                </c:pt>
                <c:pt idx="122">
                  <c:v>12</c:v>
                </c:pt>
                <c:pt idx="123">
                  <c:v>12</c:v>
                </c:pt>
                <c:pt idx="124">
                  <c:v>12</c:v>
                </c:pt>
                <c:pt idx="125">
                  <c:v>8</c:v>
                </c:pt>
                <c:pt idx="126">
                  <c:v>8</c:v>
                </c:pt>
                <c:pt idx="127">
                  <c:v>8</c:v>
                </c:pt>
                <c:pt idx="128">
                  <c:v>8</c:v>
                </c:pt>
                <c:pt idx="129">
                  <c:v>8</c:v>
                </c:pt>
                <c:pt idx="130">
                  <c:v>8</c:v>
                </c:pt>
                <c:pt idx="131">
                  <c:v>8</c:v>
                </c:pt>
                <c:pt idx="132">
                  <c:v>8</c:v>
                </c:pt>
                <c:pt idx="133">
                  <c:v>8</c:v>
                </c:pt>
                <c:pt idx="134">
                  <c:v>4</c:v>
                </c:pt>
                <c:pt idx="135">
                  <c:v>4</c:v>
                </c:pt>
                <c:pt idx="136">
                  <c:v>4</c:v>
                </c:pt>
                <c:pt idx="137">
                  <c:v>8</c:v>
                </c:pt>
                <c:pt idx="138">
                  <c:v>8</c:v>
                </c:pt>
                <c:pt idx="139">
                  <c:v>8</c:v>
                </c:pt>
                <c:pt idx="140">
                  <c:v>8</c:v>
                </c:pt>
                <c:pt idx="141">
                  <c:v>8</c:v>
                </c:pt>
                <c:pt idx="142">
                  <c:v>8</c:v>
                </c:pt>
                <c:pt idx="143">
                  <c:v>8</c:v>
                </c:pt>
                <c:pt idx="144">
                  <c:v>8</c:v>
                </c:pt>
                <c:pt idx="145">
                  <c:v>8</c:v>
                </c:pt>
                <c:pt idx="146">
                  <c:v>8</c:v>
                </c:pt>
                <c:pt idx="147">
                  <c:v>8</c:v>
                </c:pt>
                <c:pt idx="148">
                  <c:v>8</c:v>
                </c:pt>
                <c:pt idx="149">
                  <c:v>8</c:v>
                </c:pt>
                <c:pt idx="150">
                  <c:v>8</c:v>
                </c:pt>
                <c:pt idx="151">
                  <c:v>8</c:v>
                </c:pt>
                <c:pt idx="152">
                  <c:v>8</c:v>
                </c:pt>
                <c:pt idx="153">
                  <c:v>8</c:v>
                </c:pt>
                <c:pt idx="154">
                  <c:v>8</c:v>
                </c:pt>
                <c:pt idx="155">
                  <c:v>8</c:v>
                </c:pt>
                <c:pt idx="156">
                  <c:v>8</c:v>
                </c:pt>
                <c:pt idx="157">
                  <c:v>8</c:v>
                </c:pt>
                <c:pt idx="158">
                  <c:v>8</c:v>
                </c:pt>
                <c:pt idx="159">
                  <c:v>8</c:v>
                </c:pt>
                <c:pt idx="160">
                  <c:v>8</c:v>
                </c:pt>
                <c:pt idx="161">
                  <c:v>8</c:v>
                </c:pt>
                <c:pt idx="162">
                  <c:v>8</c:v>
                </c:pt>
                <c:pt idx="163">
                  <c:v>8</c:v>
                </c:pt>
                <c:pt idx="164">
                  <c:v>8</c:v>
                </c:pt>
                <c:pt idx="165">
                  <c:v>8</c:v>
                </c:pt>
                <c:pt idx="166">
                  <c:v>12</c:v>
                </c:pt>
                <c:pt idx="167">
                  <c:v>12</c:v>
                </c:pt>
                <c:pt idx="168">
                  <c:v>12</c:v>
                </c:pt>
                <c:pt idx="169">
                  <c:v>12</c:v>
                </c:pt>
                <c:pt idx="170">
                  <c:v>12</c:v>
                </c:pt>
                <c:pt idx="171">
                  <c:v>12</c:v>
                </c:pt>
                <c:pt idx="172">
                  <c:v>12</c:v>
                </c:pt>
                <c:pt idx="173">
                  <c:v>12</c:v>
                </c:pt>
                <c:pt idx="174">
                  <c:v>12</c:v>
                </c:pt>
                <c:pt idx="175">
                  <c:v>12</c:v>
                </c:pt>
                <c:pt idx="176">
                  <c:v>12</c:v>
                </c:pt>
                <c:pt idx="177">
                  <c:v>12</c:v>
                </c:pt>
                <c:pt idx="178">
                  <c:v>12</c:v>
                </c:pt>
                <c:pt idx="179">
                  <c:v>12</c:v>
                </c:pt>
                <c:pt idx="180">
                  <c:v>12</c:v>
                </c:pt>
                <c:pt idx="181">
                  <c:v>12</c:v>
                </c:pt>
                <c:pt idx="182">
                  <c:v>12</c:v>
                </c:pt>
                <c:pt idx="183">
                  <c:v>12</c:v>
                </c:pt>
                <c:pt idx="184">
                  <c:v>12</c:v>
                </c:pt>
                <c:pt idx="185">
                  <c:v>12</c:v>
                </c:pt>
                <c:pt idx="186">
                  <c:v>12</c:v>
                </c:pt>
                <c:pt idx="187">
                  <c:v>12</c:v>
                </c:pt>
                <c:pt idx="188">
                  <c:v>12</c:v>
                </c:pt>
                <c:pt idx="189">
                  <c:v>12</c:v>
                </c:pt>
                <c:pt idx="190">
                  <c:v>12</c:v>
                </c:pt>
                <c:pt idx="191">
                  <c:v>12</c:v>
                </c:pt>
                <c:pt idx="192">
                  <c:v>12</c:v>
                </c:pt>
                <c:pt idx="193">
                  <c:v>12</c:v>
                </c:pt>
                <c:pt idx="194">
                  <c:v>12</c:v>
                </c:pt>
                <c:pt idx="195">
                  <c:v>12</c:v>
                </c:pt>
                <c:pt idx="196">
                  <c:v>12</c:v>
                </c:pt>
                <c:pt idx="197">
                  <c:v>12</c:v>
                </c:pt>
                <c:pt idx="198">
                  <c:v>12</c:v>
                </c:pt>
                <c:pt idx="199">
                  <c:v>12</c:v>
                </c:pt>
                <c:pt idx="200">
                  <c:v>12</c:v>
                </c:pt>
                <c:pt idx="201">
                  <c:v>12</c:v>
                </c:pt>
                <c:pt idx="202">
                  <c:v>12</c:v>
                </c:pt>
                <c:pt idx="203">
                  <c:v>12</c:v>
                </c:pt>
                <c:pt idx="204">
                  <c:v>12</c:v>
                </c:pt>
                <c:pt idx="205">
                  <c:v>12</c:v>
                </c:pt>
                <c:pt idx="206">
                  <c:v>12</c:v>
                </c:pt>
                <c:pt idx="207">
                  <c:v>8</c:v>
                </c:pt>
                <c:pt idx="208">
                  <c:v>8</c:v>
                </c:pt>
                <c:pt idx="209">
                  <c:v>8</c:v>
                </c:pt>
                <c:pt idx="210">
                  <c:v>8</c:v>
                </c:pt>
                <c:pt idx="211">
                  <c:v>8</c:v>
                </c:pt>
                <c:pt idx="212">
                  <c:v>8</c:v>
                </c:pt>
                <c:pt idx="213">
                  <c:v>8</c:v>
                </c:pt>
                <c:pt idx="214">
                  <c:v>8</c:v>
                </c:pt>
                <c:pt idx="215">
                  <c:v>8</c:v>
                </c:pt>
                <c:pt idx="216">
                  <c:v>8</c:v>
                </c:pt>
                <c:pt idx="217">
                  <c:v>8</c:v>
                </c:pt>
                <c:pt idx="218">
                  <c:v>8</c:v>
                </c:pt>
                <c:pt idx="219">
                  <c:v>8</c:v>
                </c:pt>
                <c:pt idx="220">
                  <c:v>8</c:v>
                </c:pt>
                <c:pt idx="221">
                  <c:v>8</c:v>
                </c:pt>
                <c:pt idx="222">
                  <c:v>8</c:v>
                </c:pt>
                <c:pt idx="223">
                  <c:v>8</c:v>
                </c:pt>
                <c:pt idx="224">
                  <c:v>8</c:v>
                </c:pt>
                <c:pt idx="225">
                  <c:v>8</c:v>
                </c:pt>
                <c:pt idx="226">
                  <c:v>8</c:v>
                </c:pt>
                <c:pt idx="227">
                  <c:v>8</c:v>
                </c:pt>
                <c:pt idx="228">
                  <c:v>8</c:v>
                </c:pt>
                <c:pt idx="229">
                  <c:v>8</c:v>
                </c:pt>
                <c:pt idx="230">
                  <c:v>8</c:v>
                </c:pt>
                <c:pt idx="231">
                  <c:v>8</c:v>
                </c:pt>
                <c:pt idx="232">
                  <c:v>8</c:v>
                </c:pt>
                <c:pt idx="233">
                  <c:v>8</c:v>
                </c:pt>
                <c:pt idx="234">
                  <c:v>8</c:v>
                </c:pt>
                <c:pt idx="235">
                  <c:v>8</c:v>
                </c:pt>
                <c:pt idx="236">
                  <c:v>8</c:v>
                </c:pt>
                <c:pt idx="237">
                  <c:v>8</c:v>
                </c:pt>
                <c:pt idx="238">
                  <c:v>8</c:v>
                </c:pt>
                <c:pt idx="239">
                  <c:v>8</c:v>
                </c:pt>
                <c:pt idx="240">
                  <c:v>8</c:v>
                </c:pt>
                <c:pt idx="241">
                  <c:v>8</c:v>
                </c:pt>
                <c:pt idx="242">
                  <c:v>8</c:v>
                </c:pt>
                <c:pt idx="243">
                  <c:v>8</c:v>
                </c:pt>
                <c:pt idx="244">
                  <c:v>8</c:v>
                </c:pt>
                <c:pt idx="245">
                  <c:v>8</c:v>
                </c:pt>
                <c:pt idx="246">
                  <c:v>8</c:v>
                </c:pt>
                <c:pt idx="247">
                  <c:v>8</c:v>
                </c:pt>
                <c:pt idx="248">
                  <c:v>8</c:v>
                </c:pt>
                <c:pt idx="249">
                  <c:v>8</c:v>
                </c:pt>
                <c:pt idx="250">
                  <c:v>8</c:v>
                </c:pt>
                <c:pt idx="251">
                  <c:v>8</c:v>
                </c:pt>
                <c:pt idx="252">
                  <c:v>8</c:v>
                </c:pt>
                <c:pt idx="253">
                  <c:v>12</c:v>
                </c:pt>
                <c:pt idx="254">
                  <c:v>12</c:v>
                </c:pt>
                <c:pt idx="255">
                  <c:v>12</c:v>
                </c:pt>
                <c:pt idx="256">
                  <c:v>12</c:v>
                </c:pt>
                <c:pt idx="257">
                  <c:v>8</c:v>
                </c:pt>
                <c:pt idx="258">
                  <c:v>8</c:v>
                </c:pt>
                <c:pt idx="259">
                  <c:v>8</c:v>
                </c:pt>
                <c:pt idx="260">
                  <c:v>8</c:v>
                </c:pt>
                <c:pt idx="261">
                  <c:v>8</c:v>
                </c:pt>
                <c:pt idx="262">
                  <c:v>8</c:v>
                </c:pt>
                <c:pt idx="263">
                  <c:v>8</c:v>
                </c:pt>
                <c:pt idx="264">
                  <c:v>8</c:v>
                </c:pt>
                <c:pt idx="265">
                  <c:v>8</c:v>
                </c:pt>
                <c:pt idx="266">
                  <c:v>8</c:v>
                </c:pt>
                <c:pt idx="267">
                  <c:v>8</c:v>
                </c:pt>
                <c:pt idx="268">
                  <c:v>8</c:v>
                </c:pt>
                <c:pt idx="269">
                  <c:v>8</c:v>
                </c:pt>
                <c:pt idx="270">
                  <c:v>8</c:v>
                </c:pt>
                <c:pt idx="271">
                  <c:v>8</c:v>
                </c:pt>
                <c:pt idx="272">
                  <c:v>8</c:v>
                </c:pt>
                <c:pt idx="273">
                  <c:v>8</c:v>
                </c:pt>
                <c:pt idx="274">
                  <c:v>8</c:v>
                </c:pt>
                <c:pt idx="275">
                  <c:v>8</c:v>
                </c:pt>
                <c:pt idx="276">
                  <c:v>8</c:v>
                </c:pt>
                <c:pt idx="277">
                  <c:v>8</c:v>
                </c:pt>
                <c:pt idx="278">
                  <c:v>8</c:v>
                </c:pt>
                <c:pt idx="279">
                  <c:v>8</c:v>
                </c:pt>
                <c:pt idx="280">
                  <c:v>8</c:v>
                </c:pt>
                <c:pt idx="281">
                  <c:v>8</c:v>
                </c:pt>
                <c:pt idx="282">
                  <c:v>8</c:v>
                </c:pt>
                <c:pt idx="283">
                  <c:v>8</c:v>
                </c:pt>
                <c:pt idx="284">
                  <c:v>8</c:v>
                </c:pt>
                <c:pt idx="285">
                  <c:v>8</c:v>
                </c:pt>
                <c:pt idx="286">
                  <c:v>8</c:v>
                </c:pt>
                <c:pt idx="287">
                  <c:v>8</c:v>
                </c:pt>
                <c:pt idx="288">
                  <c:v>8</c:v>
                </c:pt>
                <c:pt idx="289">
                  <c:v>8</c:v>
                </c:pt>
                <c:pt idx="290">
                  <c:v>8</c:v>
                </c:pt>
                <c:pt idx="291">
                  <c:v>8</c:v>
                </c:pt>
                <c:pt idx="292">
                  <c:v>8</c:v>
                </c:pt>
                <c:pt idx="293">
                  <c:v>8</c:v>
                </c:pt>
                <c:pt idx="294">
                  <c:v>8</c:v>
                </c:pt>
                <c:pt idx="295">
                  <c:v>8</c:v>
                </c:pt>
                <c:pt idx="296">
                  <c:v>8</c:v>
                </c:pt>
                <c:pt idx="297">
                  <c:v>8</c:v>
                </c:pt>
                <c:pt idx="298">
                  <c:v>8</c:v>
                </c:pt>
                <c:pt idx="299">
                  <c:v>8</c:v>
                </c:pt>
                <c:pt idx="300">
                  <c:v>8</c:v>
                </c:pt>
                <c:pt idx="301">
                  <c:v>8</c:v>
                </c:pt>
                <c:pt idx="302">
                  <c:v>8</c:v>
                </c:pt>
                <c:pt idx="303">
                  <c:v>8</c:v>
                </c:pt>
                <c:pt idx="304">
                  <c:v>8</c:v>
                </c:pt>
                <c:pt idx="305">
                  <c:v>8</c:v>
                </c:pt>
                <c:pt idx="306">
                  <c:v>8</c:v>
                </c:pt>
                <c:pt idx="307">
                  <c:v>8</c:v>
                </c:pt>
                <c:pt idx="308">
                  <c:v>8</c:v>
                </c:pt>
                <c:pt idx="309">
                  <c:v>8</c:v>
                </c:pt>
                <c:pt idx="310">
                  <c:v>8</c:v>
                </c:pt>
                <c:pt idx="311">
                  <c:v>8</c:v>
                </c:pt>
                <c:pt idx="312">
                  <c:v>8</c:v>
                </c:pt>
                <c:pt idx="313">
                  <c:v>8</c:v>
                </c:pt>
                <c:pt idx="314">
                  <c:v>8</c:v>
                </c:pt>
                <c:pt idx="315">
                  <c:v>8</c:v>
                </c:pt>
                <c:pt idx="316">
                  <c:v>8</c:v>
                </c:pt>
                <c:pt idx="317">
                  <c:v>8</c:v>
                </c:pt>
                <c:pt idx="318">
                  <c:v>8</c:v>
                </c:pt>
                <c:pt idx="319">
                  <c:v>8</c:v>
                </c:pt>
                <c:pt idx="320">
                  <c:v>8</c:v>
                </c:pt>
                <c:pt idx="321">
                  <c:v>8</c:v>
                </c:pt>
                <c:pt idx="322">
                  <c:v>8</c:v>
                </c:pt>
                <c:pt idx="323">
                  <c:v>8</c:v>
                </c:pt>
                <c:pt idx="324">
                  <c:v>8</c:v>
                </c:pt>
                <c:pt idx="325">
                  <c:v>8</c:v>
                </c:pt>
                <c:pt idx="326">
                  <c:v>8</c:v>
                </c:pt>
                <c:pt idx="327">
                  <c:v>8</c:v>
                </c:pt>
                <c:pt idx="328">
                  <c:v>8</c:v>
                </c:pt>
                <c:pt idx="329">
                  <c:v>8</c:v>
                </c:pt>
                <c:pt idx="330">
                  <c:v>8</c:v>
                </c:pt>
                <c:pt idx="331">
                  <c:v>8</c:v>
                </c:pt>
                <c:pt idx="332">
                  <c:v>8</c:v>
                </c:pt>
                <c:pt idx="333">
                  <c:v>8</c:v>
                </c:pt>
                <c:pt idx="334">
                  <c:v>8</c:v>
                </c:pt>
                <c:pt idx="335">
                  <c:v>8</c:v>
                </c:pt>
                <c:pt idx="336">
                  <c:v>8</c:v>
                </c:pt>
                <c:pt idx="337">
                  <c:v>8</c:v>
                </c:pt>
                <c:pt idx="338">
                  <c:v>8</c:v>
                </c:pt>
                <c:pt idx="339">
                  <c:v>8</c:v>
                </c:pt>
                <c:pt idx="340">
                  <c:v>8</c:v>
                </c:pt>
                <c:pt idx="341">
                  <c:v>8</c:v>
                </c:pt>
                <c:pt idx="342">
                  <c:v>8</c:v>
                </c:pt>
                <c:pt idx="343">
                  <c:v>8</c:v>
                </c:pt>
                <c:pt idx="344">
                  <c:v>8</c:v>
                </c:pt>
                <c:pt idx="345">
                  <c:v>8</c:v>
                </c:pt>
                <c:pt idx="346">
                  <c:v>8</c:v>
                </c:pt>
                <c:pt idx="347">
                  <c:v>8</c:v>
                </c:pt>
                <c:pt idx="348">
                  <c:v>8</c:v>
                </c:pt>
                <c:pt idx="349">
                  <c:v>8</c:v>
                </c:pt>
                <c:pt idx="350">
                  <c:v>8</c:v>
                </c:pt>
                <c:pt idx="351">
                  <c:v>8</c:v>
                </c:pt>
                <c:pt idx="352">
                  <c:v>8</c:v>
                </c:pt>
                <c:pt idx="353">
                  <c:v>8</c:v>
                </c:pt>
                <c:pt idx="354">
                  <c:v>8</c:v>
                </c:pt>
                <c:pt idx="355">
                  <c:v>8</c:v>
                </c:pt>
                <c:pt idx="356">
                  <c:v>8</c:v>
                </c:pt>
                <c:pt idx="357">
                  <c:v>8</c:v>
                </c:pt>
                <c:pt idx="358">
                  <c:v>8</c:v>
                </c:pt>
                <c:pt idx="359">
                  <c:v>8</c:v>
                </c:pt>
                <c:pt idx="360">
                  <c:v>8</c:v>
                </c:pt>
                <c:pt idx="361">
                  <c:v>8</c:v>
                </c:pt>
                <c:pt idx="362">
                  <c:v>8</c:v>
                </c:pt>
                <c:pt idx="363">
                  <c:v>8</c:v>
                </c:pt>
                <c:pt idx="364">
                  <c:v>8</c:v>
                </c:pt>
                <c:pt idx="365">
                  <c:v>12</c:v>
                </c:pt>
                <c:pt idx="366">
                  <c:v>12</c:v>
                </c:pt>
                <c:pt idx="367">
                  <c:v>12</c:v>
                </c:pt>
                <c:pt idx="368">
                  <c:v>12</c:v>
                </c:pt>
                <c:pt idx="369">
                  <c:v>12</c:v>
                </c:pt>
                <c:pt idx="370">
                  <c:v>12</c:v>
                </c:pt>
                <c:pt idx="371">
                  <c:v>8</c:v>
                </c:pt>
                <c:pt idx="372">
                  <c:v>8</c:v>
                </c:pt>
                <c:pt idx="373">
                  <c:v>8</c:v>
                </c:pt>
                <c:pt idx="374">
                  <c:v>8</c:v>
                </c:pt>
                <c:pt idx="375">
                  <c:v>8</c:v>
                </c:pt>
                <c:pt idx="376">
                  <c:v>8</c:v>
                </c:pt>
                <c:pt idx="377">
                  <c:v>8</c:v>
                </c:pt>
                <c:pt idx="378">
                  <c:v>8</c:v>
                </c:pt>
                <c:pt idx="379">
                  <c:v>8</c:v>
                </c:pt>
                <c:pt idx="380">
                  <c:v>8</c:v>
                </c:pt>
                <c:pt idx="381">
                  <c:v>8</c:v>
                </c:pt>
                <c:pt idx="382">
                  <c:v>4</c:v>
                </c:pt>
                <c:pt idx="383">
                  <c:v>4</c:v>
                </c:pt>
                <c:pt idx="384">
                  <c:v>4</c:v>
                </c:pt>
                <c:pt idx="385">
                  <c:v>4</c:v>
                </c:pt>
                <c:pt idx="386">
                  <c:v>4</c:v>
                </c:pt>
                <c:pt idx="387">
                  <c:v>4</c:v>
                </c:pt>
                <c:pt idx="388">
                  <c:v>4</c:v>
                </c:pt>
                <c:pt idx="389">
                  <c:v>4</c:v>
                </c:pt>
                <c:pt idx="390">
                  <c:v>4</c:v>
                </c:pt>
                <c:pt idx="391">
                  <c:v>4</c:v>
                </c:pt>
                <c:pt idx="392">
                  <c:v>4</c:v>
                </c:pt>
                <c:pt idx="393">
                  <c:v>4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4</c:v>
                </c:pt>
                <c:pt idx="417">
                  <c:v>4</c:v>
                </c:pt>
                <c:pt idx="418">
                  <c:v>4</c:v>
                </c:pt>
                <c:pt idx="419">
                  <c:v>4</c:v>
                </c:pt>
                <c:pt idx="420">
                  <c:v>4</c:v>
                </c:pt>
                <c:pt idx="421">
                  <c:v>4</c:v>
                </c:pt>
                <c:pt idx="422">
                  <c:v>4</c:v>
                </c:pt>
                <c:pt idx="423">
                  <c:v>4</c:v>
                </c:pt>
                <c:pt idx="424">
                  <c:v>4</c:v>
                </c:pt>
                <c:pt idx="425">
                  <c:v>4</c:v>
                </c:pt>
                <c:pt idx="426">
                  <c:v>4</c:v>
                </c:pt>
                <c:pt idx="427">
                  <c:v>4</c:v>
                </c:pt>
                <c:pt idx="428">
                  <c:v>8</c:v>
                </c:pt>
                <c:pt idx="429">
                  <c:v>8</c:v>
                </c:pt>
                <c:pt idx="430">
                  <c:v>8</c:v>
                </c:pt>
                <c:pt idx="431">
                  <c:v>8</c:v>
                </c:pt>
                <c:pt idx="432">
                  <c:v>8</c:v>
                </c:pt>
                <c:pt idx="433">
                  <c:v>8</c:v>
                </c:pt>
                <c:pt idx="434">
                  <c:v>8</c:v>
                </c:pt>
                <c:pt idx="435">
                  <c:v>8</c:v>
                </c:pt>
                <c:pt idx="436">
                  <c:v>8</c:v>
                </c:pt>
                <c:pt idx="437">
                  <c:v>8</c:v>
                </c:pt>
                <c:pt idx="438">
                  <c:v>8</c:v>
                </c:pt>
                <c:pt idx="439">
                  <c:v>8</c:v>
                </c:pt>
                <c:pt idx="440">
                  <c:v>8</c:v>
                </c:pt>
                <c:pt idx="441">
                  <c:v>8</c:v>
                </c:pt>
                <c:pt idx="442">
                  <c:v>8</c:v>
                </c:pt>
                <c:pt idx="443">
                  <c:v>8</c:v>
                </c:pt>
                <c:pt idx="444">
                  <c:v>8</c:v>
                </c:pt>
                <c:pt idx="445">
                  <c:v>8</c:v>
                </c:pt>
                <c:pt idx="446">
                  <c:v>8</c:v>
                </c:pt>
                <c:pt idx="447">
                  <c:v>8</c:v>
                </c:pt>
                <c:pt idx="448">
                  <c:v>8</c:v>
                </c:pt>
                <c:pt idx="449">
                  <c:v>8</c:v>
                </c:pt>
                <c:pt idx="450">
                  <c:v>8</c:v>
                </c:pt>
                <c:pt idx="451">
                  <c:v>8</c:v>
                </c:pt>
                <c:pt idx="452">
                  <c:v>8</c:v>
                </c:pt>
                <c:pt idx="453">
                  <c:v>8</c:v>
                </c:pt>
                <c:pt idx="454">
                  <c:v>8</c:v>
                </c:pt>
                <c:pt idx="455">
                  <c:v>8</c:v>
                </c:pt>
                <c:pt idx="456">
                  <c:v>8</c:v>
                </c:pt>
                <c:pt idx="457">
                  <c:v>4</c:v>
                </c:pt>
                <c:pt idx="458">
                  <c:v>4</c:v>
                </c:pt>
                <c:pt idx="459">
                  <c:v>4</c:v>
                </c:pt>
                <c:pt idx="460">
                  <c:v>4</c:v>
                </c:pt>
                <c:pt idx="461">
                  <c:v>4</c:v>
                </c:pt>
                <c:pt idx="462">
                  <c:v>4</c:v>
                </c:pt>
                <c:pt idx="463">
                  <c:v>4</c:v>
                </c:pt>
                <c:pt idx="464">
                  <c:v>4</c:v>
                </c:pt>
                <c:pt idx="465">
                  <c:v>4</c:v>
                </c:pt>
                <c:pt idx="466">
                  <c:v>4</c:v>
                </c:pt>
                <c:pt idx="467">
                  <c:v>4</c:v>
                </c:pt>
                <c:pt idx="468">
                  <c:v>4</c:v>
                </c:pt>
                <c:pt idx="469">
                  <c:v>4</c:v>
                </c:pt>
                <c:pt idx="470">
                  <c:v>4</c:v>
                </c:pt>
                <c:pt idx="471">
                  <c:v>4</c:v>
                </c:pt>
                <c:pt idx="472">
                  <c:v>4</c:v>
                </c:pt>
                <c:pt idx="473">
                  <c:v>4</c:v>
                </c:pt>
                <c:pt idx="474">
                  <c:v>4</c:v>
                </c:pt>
                <c:pt idx="475">
                  <c:v>4</c:v>
                </c:pt>
                <c:pt idx="476">
                  <c:v>4</c:v>
                </c:pt>
                <c:pt idx="477">
                  <c:v>4</c:v>
                </c:pt>
                <c:pt idx="478">
                  <c:v>4</c:v>
                </c:pt>
                <c:pt idx="479">
                  <c:v>4</c:v>
                </c:pt>
                <c:pt idx="480">
                  <c:v>4</c:v>
                </c:pt>
                <c:pt idx="481">
                  <c:v>4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4</c:v>
                </c:pt>
                <c:pt idx="505">
                  <c:v>4</c:v>
                </c:pt>
                <c:pt idx="506">
                  <c:v>4</c:v>
                </c:pt>
                <c:pt idx="507">
                  <c:v>4</c:v>
                </c:pt>
                <c:pt idx="508">
                  <c:v>4</c:v>
                </c:pt>
                <c:pt idx="509">
                  <c:v>4</c:v>
                </c:pt>
                <c:pt idx="510">
                  <c:v>4</c:v>
                </c:pt>
                <c:pt idx="511">
                  <c:v>8</c:v>
                </c:pt>
                <c:pt idx="512">
                  <c:v>8</c:v>
                </c:pt>
                <c:pt idx="513">
                  <c:v>8</c:v>
                </c:pt>
                <c:pt idx="514">
                  <c:v>8</c:v>
                </c:pt>
                <c:pt idx="515">
                  <c:v>8</c:v>
                </c:pt>
                <c:pt idx="516">
                  <c:v>8</c:v>
                </c:pt>
                <c:pt idx="517">
                  <c:v>12</c:v>
                </c:pt>
                <c:pt idx="518">
                  <c:v>12</c:v>
                </c:pt>
                <c:pt idx="519">
                  <c:v>12</c:v>
                </c:pt>
                <c:pt idx="520">
                  <c:v>12</c:v>
                </c:pt>
                <c:pt idx="521">
                  <c:v>12</c:v>
                </c:pt>
                <c:pt idx="522">
                  <c:v>12</c:v>
                </c:pt>
                <c:pt idx="523">
                  <c:v>12</c:v>
                </c:pt>
                <c:pt idx="524">
                  <c:v>12</c:v>
                </c:pt>
                <c:pt idx="525">
                  <c:v>12</c:v>
                </c:pt>
                <c:pt idx="526">
                  <c:v>16</c:v>
                </c:pt>
                <c:pt idx="527">
                  <c:v>16</c:v>
                </c:pt>
                <c:pt idx="528">
                  <c:v>16</c:v>
                </c:pt>
                <c:pt idx="529">
                  <c:v>16</c:v>
                </c:pt>
                <c:pt idx="530">
                  <c:v>16</c:v>
                </c:pt>
                <c:pt idx="531">
                  <c:v>16</c:v>
                </c:pt>
                <c:pt idx="532">
                  <c:v>16</c:v>
                </c:pt>
                <c:pt idx="533">
                  <c:v>12</c:v>
                </c:pt>
                <c:pt idx="534">
                  <c:v>12</c:v>
                </c:pt>
                <c:pt idx="535">
                  <c:v>12</c:v>
                </c:pt>
                <c:pt idx="536">
                  <c:v>12</c:v>
                </c:pt>
                <c:pt idx="537">
                  <c:v>12</c:v>
                </c:pt>
                <c:pt idx="538">
                  <c:v>12</c:v>
                </c:pt>
                <c:pt idx="539">
                  <c:v>12</c:v>
                </c:pt>
                <c:pt idx="540">
                  <c:v>12</c:v>
                </c:pt>
                <c:pt idx="541">
                  <c:v>12</c:v>
                </c:pt>
                <c:pt idx="542">
                  <c:v>12</c:v>
                </c:pt>
                <c:pt idx="543">
                  <c:v>12</c:v>
                </c:pt>
                <c:pt idx="544">
                  <c:v>8</c:v>
                </c:pt>
                <c:pt idx="545">
                  <c:v>8</c:v>
                </c:pt>
                <c:pt idx="546">
                  <c:v>8</c:v>
                </c:pt>
                <c:pt idx="547">
                  <c:v>8</c:v>
                </c:pt>
                <c:pt idx="548">
                  <c:v>8</c:v>
                </c:pt>
                <c:pt idx="549">
                  <c:v>8</c:v>
                </c:pt>
                <c:pt idx="550">
                  <c:v>8</c:v>
                </c:pt>
                <c:pt idx="551">
                  <c:v>8</c:v>
                </c:pt>
                <c:pt idx="552">
                  <c:v>8</c:v>
                </c:pt>
                <c:pt idx="553">
                  <c:v>8</c:v>
                </c:pt>
                <c:pt idx="554">
                  <c:v>8</c:v>
                </c:pt>
                <c:pt idx="555">
                  <c:v>8</c:v>
                </c:pt>
                <c:pt idx="556">
                  <c:v>8</c:v>
                </c:pt>
                <c:pt idx="557">
                  <c:v>8</c:v>
                </c:pt>
                <c:pt idx="558">
                  <c:v>8</c:v>
                </c:pt>
                <c:pt idx="559">
                  <c:v>8</c:v>
                </c:pt>
                <c:pt idx="560">
                  <c:v>8</c:v>
                </c:pt>
                <c:pt idx="561">
                  <c:v>8</c:v>
                </c:pt>
                <c:pt idx="562">
                  <c:v>8</c:v>
                </c:pt>
                <c:pt idx="563">
                  <c:v>8</c:v>
                </c:pt>
                <c:pt idx="564">
                  <c:v>8</c:v>
                </c:pt>
                <c:pt idx="565">
                  <c:v>8</c:v>
                </c:pt>
                <c:pt idx="566">
                  <c:v>8</c:v>
                </c:pt>
                <c:pt idx="567">
                  <c:v>8</c:v>
                </c:pt>
                <c:pt idx="568">
                  <c:v>8</c:v>
                </c:pt>
                <c:pt idx="569">
                  <c:v>8</c:v>
                </c:pt>
                <c:pt idx="570">
                  <c:v>8</c:v>
                </c:pt>
                <c:pt idx="571">
                  <c:v>8</c:v>
                </c:pt>
                <c:pt idx="572">
                  <c:v>8</c:v>
                </c:pt>
                <c:pt idx="573">
                  <c:v>8</c:v>
                </c:pt>
                <c:pt idx="574">
                  <c:v>8</c:v>
                </c:pt>
                <c:pt idx="575">
                  <c:v>8</c:v>
                </c:pt>
                <c:pt idx="576">
                  <c:v>8</c:v>
                </c:pt>
                <c:pt idx="577">
                  <c:v>8</c:v>
                </c:pt>
                <c:pt idx="578">
                  <c:v>8</c:v>
                </c:pt>
                <c:pt idx="579">
                  <c:v>8</c:v>
                </c:pt>
                <c:pt idx="580">
                  <c:v>8</c:v>
                </c:pt>
                <c:pt idx="581">
                  <c:v>8</c:v>
                </c:pt>
                <c:pt idx="582">
                  <c:v>8</c:v>
                </c:pt>
                <c:pt idx="583">
                  <c:v>8</c:v>
                </c:pt>
                <c:pt idx="584">
                  <c:v>8</c:v>
                </c:pt>
                <c:pt idx="585">
                  <c:v>8</c:v>
                </c:pt>
                <c:pt idx="586">
                  <c:v>8</c:v>
                </c:pt>
                <c:pt idx="587">
                  <c:v>8</c:v>
                </c:pt>
                <c:pt idx="588">
                  <c:v>8</c:v>
                </c:pt>
                <c:pt idx="589">
                  <c:v>8</c:v>
                </c:pt>
                <c:pt idx="590">
                  <c:v>8</c:v>
                </c:pt>
                <c:pt idx="591">
                  <c:v>8</c:v>
                </c:pt>
                <c:pt idx="592">
                  <c:v>8</c:v>
                </c:pt>
                <c:pt idx="593">
                  <c:v>8</c:v>
                </c:pt>
                <c:pt idx="594">
                  <c:v>8</c:v>
                </c:pt>
                <c:pt idx="595">
                  <c:v>8</c:v>
                </c:pt>
                <c:pt idx="596">
                  <c:v>8</c:v>
                </c:pt>
                <c:pt idx="597">
                  <c:v>8</c:v>
                </c:pt>
                <c:pt idx="598">
                  <c:v>8</c:v>
                </c:pt>
                <c:pt idx="599">
                  <c:v>8</c:v>
                </c:pt>
                <c:pt idx="600">
                  <c:v>8</c:v>
                </c:pt>
                <c:pt idx="601">
                  <c:v>8</c:v>
                </c:pt>
                <c:pt idx="602">
                  <c:v>8</c:v>
                </c:pt>
                <c:pt idx="603">
                  <c:v>8</c:v>
                </c:pt>
                <c:pt idx="604">
                  <c:v>8</c:v>
                </c:pt>
                <c:pt idx="605">
                  <c:v>8</c:v>
                </c:pt>
                <c:pt idx="606">
                  <c:v>8</c:v>
                </c:pt>
                <c:pt idx="607">
                  <c:v>8</c:v>
                </c:pt>
                <c:pt idx="608">
                  <c:v>8</c:v>
                </c:pt>
                <c:pt idx="609">
                  <c:v>8</c:v>
                </c:pt>
                <c:pt idx="610">
                  <c:v>8</c:v>
                </c:pt>
                <c:pt idx="611">
                  <c:v>8</c:v>
                </c:pt>
                <c:pt idx="612">
                  <c:v>8</c:v>
                </c:pt>
                <c:pt idx="613">
                  <c:v>8</c:v>
                </c:pt>
                <c:pt idx="614">
                  <c:v>8</c:v>
                </c:pt>
                <c:pt idx="615">
                  <c:v>12</c:v>
                </c:pt>
                <c:pt idx="616">
                  <c:v>12</c:v>
                </c:pt>
                <c:pt idx="617">
                  <c:v>12</c:v>
                </c:pt>
                <c:pt idx="618">
                  <c:v>12</c:v>
                </c:pt>
                <c:pt idx="619">
                  <c:v>12</c:v>
                </c:pt>
                <c:pt idx="620">
                  <c:v>8</c:v>
                </c:pt>
                <c:pt idx="621">
                  <c:v>8</c:v>
                </c:pt>
                <c:pt idx="622">
                  <c:v>8</c:v>
                </c:pt>
                <c:pt idx="623">
                  <c:v>8</c:v>
                </c:pt>
                <c:pt idx="624">
                  <c:v>8</c:v>
                </c:pt>
                <c:pt idx="625">
                  <c:v>8</c:v>
                </c:pt>
                <c:pt idx="626">
                  <c:v>8</c:v>
                </c:pt>
                <c:pt idx="627">
                  <c:v>8</c:v>
                </c:pt>
                <c:pt idx="628">
                  <c:v>8</c:v>
                </c:pt>
                <c:pt idx="629">
                  <c:v>8</c:v>
                </c:pt>
                <c:pt idx="630">
                  <c:v>8</c:v>
                </c:pt>
                <c:pt idx="631">
                  <c:v>8</c:v>
                </c:pt>
                <c:pt idx="632">
                  <c:v>8</c:v>
                </c:pt>
                <c:pt idx="633">
                  <c:v>8</c:v>
                </c:pt>
                <c:pt idx="634">
                  <c:v>8</c:v>
                </c:pt>
                <c:pt idx="635">
                  <c:v>8</c:v>
                </c:pt>
                <c:pt idx="636">
                  <c:v>8</c:v>
                </c:pt>
                <c:pt idx="637">
                  <c:v>8</c:v>
                </c:pt>
                <c:pt idx="638">
                  <c:v>8</c:v>
                </c:pt>
                <c:pt idx="639">
                  <c:v>8</c:v>
                </c:pt>
                <c:pt idx="640">
                  <c:v>8</c:v>
                </c:pt>
                <c:pt idx="641">
                  <c:v>12</c:v>
                </c:pt>
                <c:pt idx="642">
                  <c:v>12</c:v>
                </c:pt>
                <c:pt idx="643">
                  <c:v>12</c:v>
                </c:pt>
                <c:pt idx="644">
                  <c:v>12</c:v>
                </c:pt>
                <c:pt idx="645">
                  <c:v>12</c:v>
                </c:pt>
                <c:pt idx="646">
                  <c:v>12</c:v>
                </c:pt>
                <c:pt idx="647">
                  <c:v>12</c:v>
                </c:pt>
                <c:pt idx="648">
                  <c:v>12</c:v>
                </c:pt>
                <c:pt idx="649">
                  <c:v>12</c:v>
                </c:pt>
                <c:pt idx="650">
                  <c:v>12</c:v>
                </c:pt>
                <c:pt idx="651">
                  <c:v>12</c:v>
                </c:pt>
                <c:pt idx="652">
                  <c:v>12</c:v>
                </c:pt>
                <c:pt idx="653">
                  <c:v>12</c:v>
                </c:pt>
                <c:pt idx="654">
                  <c:v>12</c:v>
                </c:pt>
                <c:pt idx="655">
                  <c:v>12</c:v>
                </c:pt>
                <c:pt idx="656">
                  <c:v>12</c:v>
                </c:pt>
                <c:pt idx="657">
                  <c:v>8</c:v>
                </c:pt>
                <c:pt idx="658">
                  <c:v>8</c:v>
                </c:pt>
                <c:pt idx="659">
                  <c:v>8</c:v>
                </c:pt>
                <c:pt idx="660">
                  <c:v>8</c:v>
                </c:pt>
                <c:pt idx="661">
                  <c:v>8</c:v>
                </c:pt>
                <c:pt idx="662">
                  <c:v>8</c:v>
                </c:pt>
                <c:pt idx="663">
                  <c:v>8</c:v>
                </c:pt>
                <c:pt idx="664">
                  <c:v>8</c:v>
                </c:pt>
                <c:pt idx="665">
                  <c:v>8</c:v>
                </c:pt>
                <c:pt idx="666">
                  <c:v>8</c:v>
                </c:pt>
                <c:pt idx="667">
                  <c:v>8</c:v>
                </c:pt>
                <c:pt idx="668">
                  <c:v>8</c:v>
                </c:pt>
                <c:pt idx="669">
                  <c:v>8</c:v>
                </c:pt>
                <c:pt idx="670">
                  <c:v>8</c:v>
                </c:pt>
                <c:pt idx="671">
                  <c:v>8</c:v>
                </c:pt>
                <c:pt idx="672">
                  <c:v>8</c:v>
                </c:pt>
                <c:pt idx="673">
                  <c:v>8</c:v>
                </c:pt>
                <c:pt idx="674">
                  <c:v>8</c:v>
                </c:pt>
                <c:pt idx="675">
                  <c:v>8</c:v>
                </c:pt>
                <c:pt idx="676">
                  <c:v>8</c:v>
                </c:pt>
                <c:pt idx="677">
                  <c:v>8</c:v>
                </c:pt>
                <c:pt idx="678">
                  <c:v>12</c:v>
                </c:pt>
                <c:pt idx="679">
                  <c:v>12</c:v>
                </c:pt>
                <c:pt idx="680">
                  <c:v>12</c:v>
                </c:pt>
                <c:pt idx="681">
                  <c:v>12</c:v>
                </c:pt>
                <c:pt idx="682">
                  <c:v>8</c:v>
                </c:pt>
                <c:pt idx="683">
                  <c:v>8</c:v>
                </c:pt>
                <c:pt idx="684">
                  <c:v>8</c:v>
                </c:pt>
                <c:pt idx="685">
                  <c:v>8</c:v>
                </c:pt>
                <c:pt idx="686">
                  <c:v>8</c:v>
                </c:pt>
                <c:pt idx="687">
                  <c:v>8</c:v>
                </c:pt>
                <c:pt idx="688">
                  <c:v>8</c:v>
                </c:pt>
                <c:pt idx="689">
                  <c:v>8</c:v>
                </c:pt>
                <c:pt idx="690">
                  <c:v>8</c:v>
                </c:pt>
                <c:pt idx="691">
                  <c:v>8</c:v>
                </c:pt>
                <c:pt idx="692">
                  <c:v>8</c:v>
                </c:pt>
                <c:pt idx="693">
                  <c:v>8</c:v>
                </c:pt>
                <c:pt idx="694">
                  <c:v>8</c:v>
                </c:pt>
                <c:pt idx="695">
                  <c:v>8</c:v>
                </c:pt>
                <c:pt idx="696">
                  <c:v>8</c:v>
                </c:pt>
                <c:pt idx="697">
                  <c:v>8</c:v>
                </c:pt>
                <c:pt idx="698">
                  <c:v>8</c:v>
                </c:pt>
                <c:pt idx="699">
                  <c:v>8</c:v>
                </c:pt>
                <c:pt idx="700">
                  <c:v>8</c:v>
                </c:pt>
                <c:pt idx="701">
                  <c:v>8</c:v>
                </c:pt>
                <c:pt idx="702">
                  <c:v>8</c:v>
                </c:pt>
                <c:pt idx="703">
                  <c:v>8</c:v>
                </c:pt>
                <c:pt idx="704">
                  <c:v>8</c:v>
                </c:pt>
                <c:pt idx="705">
                  <c:v>8</c:v>
                </c:pt>
                <c:pt idx="706">
                  <c:v>8</c:v>
                </c:pt>
                <c:pt idx="707">
                  <c:v>8</c:v>
                </c:pt>
                <c:pt idx="708">
                  <c:v>8</c:v>
                </c:pt>
                <c:pt idx="709">
                  <c:v>8</c:v>
                </c:pt>
                <c:pt idx="710">
                  <c:v>8</c:v>
                </c:pt>
                <c:pt idx="711">
                  <c:v>8</c:v>
                </c:pt>
                <c:pt idx="712">
                  <c:v>8</c:v>
                </c:pt>
                <c:pt idx="713">
                  <c:v>8</c:v>
                </c:pt>
                <c:pt idx="714">
                  <c:v>8</c:v>
                </c:pt>
                <c:pt idx="715">
                  <c:v>8</c:v>
                </c:pt>
                <c:pt idx="716">
                  <c:v>8</c:v>
                </c:pt>
                <c:pt idx="717">
                  <c:v>8</c:v>
                </c:pt>
                <c:pt idx="718">
                  <c:v>4</c:v>
                </c:pt>
                <c:pt idx="719">
                  <c:v>4</c:v>
                </c:pt>
                <c:pt idx="720">
                  <c:v>4</c:v>
                </c:pt>
                <c:pt idx="721">
                  <c:v>4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-4</c:v>
                </c:pt>
                <c:pt idx="726">
                  <c:v>-4</c:v>
                </c:pt>
                <c:pt idx="727">
                  <c:v>-8</c:v>
                </c:pt>
                <c:pt idx="728">
                  <c:v>-8</c:v>
                </c:pt>
                <c:pt idx="729">
                  <c:v>-12</c:v>
                </c:pt>
                <c:pt idx="730">
                  <c:v>-16</c:v>
                </c:pt>
                <c:pt idx="731">
                  <c:v>-16</c:v>
                </c:pt>
                <c:pt idx="732">
                  <c:v>-20</c:v>
                </c:pt>
                <c:pt idx="733">
                  <c:v>-24</c:v>
                </c:pt>
                <c:pt idx="734">
                  <c:v>-24</c:v>
                </c:pt>
                <c:pt idx="735">
                  <c:v>-28</c:v>
                </c:pt>
                <c:pt idx="736">
                  <c:v>-32</c:v>
                </c:pt>
                <c:pt idx="737">
                  <c:v>-36</c:v>
                </c:pt>
                <c:pt idx="738">
                  <c:v>-40</c:v>
                </c:pt>
                <c:pt idx="739">
                  <c:v>-44</c:v>
                </c:pt>
                <c:pt idx="740">
                  <c:v>-52</c:v>
                </c:pt>
                <c:pt idx="741">
                  <c:v>-56</c:v>
                </c:pt>
                <c:pt idx="742">
                  <c:v>-60</c:v>
                </c:pt>
                <c:pt idx="743">
                  <c:v>-68</c:v>
                </c:pt>
                <c:pt idx="744">
                  <c:v>-72</c:v>
                </c:pt>
                <c:pt idx="745">
                  <c:v>-80</c:v>
                </c:pt>
                <c:pt idx="746">
                  <c:v>-88</c:v>
                </c:pt>
                <c:pt idx="747">
                  <c:v>-92</c:v>
                </c:pt>
                <c:pt idx="748">
                  <c:v>-100</c:v>
                </c:pt>
                <c:pt idx="749">
                  <c:v>-108</c:v>
                </c:pt>
                <c:pt idx="750">
                  <c:v>-116</c:v>
                </c:pt>
                <c:pt idx="751">
                  <c:v>-124</c:v>
                </c:pt>
                <c:pt idx="752">
                  <c:v>-132</c:v>
                </c:pt>
                <c:pt idx="753">
                  <c:v>-144</c:v>
                </c:pt>
                <c:pt idx="754">
                  <c:v>-152</c:v>
                </c:pt>
                <c:pt idx="755">
                  <c:v>-164</c:v>
                </c:pt>
                <c:pt idx="756">
                  <c:v>-172</c:v>
                </c:pt>
                <c:pt idx="757">
                  <c:v>-184</c:v>
                </c:pt>
                <c:pt idx="758">
                  <c:v>-196</c:v>
                </c:pt>
                <c:pt idx="759">
                  <c:v>-204</c:v>
                </c:pt>
                <c:pt idx="760">
                  <c:v>-216</c:v>
                </c:pt>
                <c:pt idx="761">
                  <c:v>-228</c:v>
                </c:pt>
                <c:pt idx="762">
                  <c:v>-240</c:v>
                </c:pt>
                <c:pt idx="763">
                  <c:v>-252</c:v>
                </c:pt>
                <c:pt idx="764">
                  <c:v>-264</c:v>
                </c:pt>
                <c:pt idx="765">
                  <c:v>-280</c:v>
                </c:pt>
                <c:pt idx="766">
                  <c:v>-292</c:v>
                </c:pt>
                <c:pt idx="767">
                  <c:v>-304</c:v>
                </c:pt>
                <c:pt idx="768">
                  <c:v>-320</c:v>
                </c:pt>
                <c:pt idx="769">
                  <c:v>-332</c:v>
                </c:pt>
                <c:pt idx="770">
                  <c:v>-348</c:v>
                </c:pt>
                <c:pt idx="771">
                  <c:v>-360</c:v>
                </c:pt>
                <c:pt idx="772">
                  <c:v>-376</c:v>
                </c:pt>
                <c:pt idx="773">
                  <c:v>-388</c:v>
                </c:pt>
                <c:pt idx="774">
                  <c:v>-404</c:v>
                </c:pt>
                <c:pt idx="775">
                  <c:v>-420</c:v>
                </c:pt>
                <c:pt idx="776">
                  <c:v>-432</c:v>
                </c:pt>
                <c:pt idx="777">
                  <c:v>-448</c:v>
                </c:pt>
                <c:pt idx="778">
                  <c:v>-460</c:v>
                </c:pt>
                <c:pt idx="779">
                  <c:v>-476</c:v>
                </c:pt>
                <c:pt idx="780">
                  <c:v>-488</c:v>
                </c:pt>
                <c:pt idx="781">
                  <c:v>-500</c:v>
                </c:pt>
                <c:pt idx="782">
                  <c:v>-516</c:v>
                </c:pt>
                <c:pt idx="783">
                  <c:v>-528</c:v>
                </c:pt>
                <c:pt idx="784">
                  <c:v>-540</c:v>
                </c:pt>
                <c:pt idx="785">
                  <c:v>-552</c:v>
                </c:pt>
                <c:pt idx="786">
                  <c:v>-564</c:v>
                </c:pt>
                <c:pt idx="787">
                  <c:v>-576</c:v>
                </c:pt>
                <c:pt idx="788">
                  <c:v>-588</c:v>
                </c:pt>
                <c:pt idx="789">
                  <c:v>-600</c:v>
                </c:pt>
                <c:pt idx="790">
                  <c:v>-612</c:v>
                </c:pt>
                <c:pt idx="791">
                  <c:v>-620</c:v>
                </c:pt>
                <c:pt idx="792">
                  <c:v>-628</c:v>
                </c:pt>
                <c:pt idx="793">
                  <c:v>-640</c:v>
                </c:pt>
                <c:pt idx="794">
                  <c:v>-648</c:v>
                </c:pt>
                <c:pt idx="795">
                  <c:v>-656</c:v>
                </c:pt>
                <c:pt idx="796">
                  <c:v>-660</c:v>
                </c:pt>
                <c:pt idx="797">
                  <c:v>-668</c:v>
                </c:pt>
                <c:pt idx="798">
                  <c:v>-672</c:v>
                </c:pt>
                <c:pt idx="799">
                  <c:v>-680</c:v>
                </c:pt>
                <c:pt idx="800">
                  <c:v>-684</c:v>
                </c:pt>
                <c:pt idx="801">
                  <c:v>-688</c:v>
                </c:pt>
                <c:pt idx="802">
                  <c:v>-692</c:v>
                </c:pt>
                <c:pt idx="803">
                  <c:v>-696</c:v>
                </c:pt>
                <c:pt idx="804">
                  <c:v>-700</c:v>
                </c:pt>
                <c:pt idx="805">
                  <c:v>-704</c:v>
                </c:pt>
                <c:pt idx="806">
                  <c:v>-704</c:v>
                </c:pt>
                <c:pt idx="807">
                  <c:v>-708</c:v>
                </c:pt>
                <c:pt idx="808">
                  <c:v>-708</c:v>
                </c:pt>
                <c:pt idx="809">
                  <c:v>-712</c:v>
                </c:pt>
                <c:pt idx="810">
                  <c:v>-712</c:v>
                </c:pt>
                <c:pt idx="811">
                  <c:v>-712</c:v>
                </c:pt>
                <c:pt idx="812">
                  <c:v>-712</c:v>
                </c:pt>
                <c:pt idx="813">
                  <c:v>-712</c:v>
                </c:pt>
                <c:pt idx="814">
                  <c:v>-712</c:v>
                </c:pt>
                <c:pt idx="815">
                  <c:v>-708</c:v>
                </c:pt>
                <c:pt idx="816">
                  <c:v>-708</c:v>
                </c:pt>
                <c:pt idx="817">
                  <c:v>-704</c:v>
                </c:pt>
                <c:pt idx="818">
                  <c:v>-704</c:v>
                </c:pt>
                <c:pt idx="819">
                  <c:v>-700</c:v>
                </c:pt>
                <c:pt idx="820">
                  <c:v>-696</c:v>
                </c:pt>
                <c:pt idx="821">
                  <c:v>-692</c:v>
                </c:pt>
                <c:pt idx="822">
                  <c:v>-688</c:v>
                </c:pt>
                <c:pt idx="823">
                  <c:v>-684</c:v>
                </c:pt>
                <c:pt idx="824">
                  <c:v>-680</c:v>
                </c:pt>
                <c:pt idx="825">
                  <c:v>-672</c:v>
                </c:pt>
                <c:pt idx="826">
                  <c:v>-668</c:v>
                </c:pt>
                <c:pt idx="827">
                  <c:v>-660</c:v>
                </c:pt>
                <c:pt idx="828">
                  <c:v>-656</c:v>
                </c:pt>
                <c:pt idx="829">
                  <c:v>-648</c:v>
                </c:pt>
                <c:pt idx="830">
                  <c:v>-644</c:v>
                </c:pt>
                <c:pt idx="831">
                  <c:v>-636</c:v>
                </c:pt>
                <c:pt idx="832">
                  <c:v>-628</c:v>
                </c:pt>
                <c:pt idx="833">
                  <c:v>-620</c:v>
                </c:pt>
                <c:pt idx="834">
                  <c:v>-616</c:v>
                </c:pt>
                <c:pt idx="835">
                  <c:v>-608</c:v>
                </c:pt>
                <c:pt idx="836">
                  <c:v>-600</c:v>
                </c:pt>
                <c:pt idx="837">
                  <c:v>-592</c:v>
                </c:pt>
                <c:pt idx="838">
                  <c:v>-584</c:v>
                </c:pt>
                <c:pt idx="839">
                  <c:v>-580</c:v>
                </c:pt>
                <c:pt idx="840">
                  <c:v>-572</c:v>
                </c:pt>
                <c:pt idx="841">
                  <c:v>-564</c:v>
                </c:pt>
                <c:pt idx="842">
                  <c:v>-556</c:v>
                </c:pt>
                <c:pt idx="843">
                  <c:v>-552</c:v>
                </c:pt>
                <c:pt idx="844">
                  <c:v>-544</c:v>
                </c:pt>
                <c:pt idx="845">
                  <c:v>-540</c:v>
                </c:pt>
                <c:pt idx="846">
                  <c:v>-532</c:v>
                </c:pt>
                <c:pt idx="847">
                  <c:v>-528</c:v>
                </c:pt>
                <c:pt idx="848">
                  <c:v>-524</c:v>
                </c:pt>
                <c:pt idx="849">
                  <c:v>-516</c:v>
                </c:pt>
                <c:pt idx="850">
                  <c:v>-512</c:v>
                </c:pt>
                <c:pt idx="851">
                  <c:v>-508</c:v>
                </c:pt>
                <c:pt idx="852">
                  <c:v>-500</c:v>
                </c:pt>
                <c:pt idx="853">
                  <c:v>-496</c:v>
                </c:pt>
                <c:pt idx="854">
                  <c:v>-492</c:v>
                </c:pt>
                <c:pt idx="855">
                  <c:v>-488</c:v>
                </c:pt>
                <c:pt idx="856">
                  <c:v>-484</c:v>
                </c:pt>
                <c:pt idx="857">
                  <c:v>-476</c:v>
                </c:pt>
                <c:pt idx="858">
                  <c:v>-472</c:v>
                </c:pt>
                <c:pt idx="859">
                  <c:v>-468</c:v>
                </c:pt>
                <c:pt idx="860">
                  <c:v>-464</c:v>
                </c:pt>
                <c:pt idx="861">
                  <c:v>-460</c:v>
                </c:pt>
                <c:pt idx="862">
                  <c:v>-456</c:v>
                </c:pt>
                <c:pt idx="863">
                  <c:v>-452</c:v>
                </c:pt>
                <c:pt idx="864">
                  <c:v>-448</c:v>
                </c:pt>
                <c:pt idx="865">
                  <c:v>-444</c:v>
                </c:pt>
                <c:pt idx="866">
                  <c:v>-440</c:v>
                </c:pt>
                <c:pt idx="867">
                  <c:v>-436</c:v>
                </c:pt>
                <c:pt idx="868">
                  <c:v>-432</c:v>
                </c:pt>
                <c:pt idx="869">
                  <c:v>-432</c:v>
                </c:pt>
                <c:pt idx="870">
                  <c:v>-428</c:v>
                </c:pt>
                <c:pt idx="871">
                  <c:v>-424</c:v>
                </c:pt>
                <c:pt idx="872">
                  <c:v>-420</c:v>
                </c:pt>
                <c:pt idx="873">
                  <c:v>-420</c:v>
                </c:pt>
                <c:pt idx="874">
                  <c:v>-416</c:v>
                </c:pt>
                <c:pt idx="875">
                  <c:v>-412</c:v>
                </c:pt>
                <c:pt idx="876">
                  <c:v>-408</c:v>
                </c:pt>
                <c:pt idx="877">
                  <c:v>-408</c:v>
                </c:pt>
                <c:pt idx="878">
                  <c:v>-404</c:v>
                </c:pt>
                <c:pt idx="879">
                  <c:v>-404</c:v>
                </c:pt>
                <c:pt idx="880">
                  <c:v>-400</c:v>
                </c:pt>
                <c:pt idx="881">
                  <c:v>-400</c:v>
                </c:pt>
                <c:pt idx="882">
                  <c:v>-396</c:v>
                </c:pt>
                <c:pt idx="883">
                  <c:v>-396</c:v>
                </c:pt>
                <c:pt idx="884">
                  <c:v>-392</c:v>
                </c:pt>
                <c:pt idx="885">
                  <c:v>-392</c:v>
                </c:pt>
                <c:pt idx="886">
                  <c:v>-388</c:v>
                </c:pt>
                <c:pt idx="887">
                  <c:v>-388</c:v>
                </c:pt>
                <c:pt idx="888">
                  <c:v>-384</c:v>
                </c:pt>
                <c:pt idx="889">
                  <c:v>-384</c:v>
                </c:pt>
                <c:pt idx="890">
                  <c:v>-380</c:v>
                </c:pt>
                <c:pt idx="891">
                  <c:v>-380</c:v>
                </c:pt>
                <c:pt idx="892">
                  <c:v>-376</c:v>
                </c:pt>
                <c:pt idx="893">
                  <c:v>-376</c:v>
                </c:pt>
                <c:pt idx="894">
                  <c:v>-372</c:v>
                </c:pt>
                <c:pt idx="895">
                  <c:v>-372</c:v>
                </c:pt>
                <c:pt idx="896">
                  <c:v>-372</c:v>
                </c:pt>
                <c:pt idx="897">
                  <c:v>-368</c:v>
                </c:pt>
                <c:pt idx="898">
                  <c:v>-368</c:v>
                </c:pt>
                <c:pt idx="899">
                  <c:v>-364</c:v>
                </c:pt>
                <c:pt idx="900">
                  <c:v>-364</c:v>
                </c:pt>
                <c:pt idx="901">
                  <c:v>-360</c:v>
                </c:pt>
                <c:pt idx="902">
                  <c:v>-360</c:v>
                </c:pt>
                <c:pt idx="903">
                  <c:v>-356</c:v>
                </c:pt>
                <c:pt idx="904">
                  <c:v>-356</c:v>
                </c:pt>
                <c:pt idx="905">
                  <c:v>-352</c:v>
                </c:pt>
                <c:pt idx="906">
                  <c:v>-352</c:v>
                </c:pt>
                <c:pt idx="907">
                  <c:v>-348</c:v>
                </c:pt>
                <c:pt idx="908">
                  <c:v>-344</c:v>
                </c:pt>
                <c:pt idx="909">
                  <c:v>-344</c:v>
                </c:pt>
                <c:pt idx="910">
                  <c:v>-340</c:v>
                </c:pt>
                <c:pt idx="911">
                  <c:v>-340</c:v>
                </c:pt>
                <c:pt idx="912">
                  <c:v>-336</c:v>
                </c:pt>
                <c:pt idx="913">
                  <c:v>-336</c:v>
                </c:pt>
                <c:pt idx="914">
                  <c:v>-332</c:v>
                </c:pt>
                <c:pt idx="915">
                  <c:v>-328</c:v>
                </c:pt>
                <c:pt idx="916">
                  <c:v>-328</c:v>
                </c:pt>
                <c:pt idx="917">
                  <c:v>-324</c:v>
                </c:pt>
                <c:pt idx="918">
                  <c:v>-324</c:v>
                </c:pt>
                <c:pt idx="919">
                  <c:v>-320</c:v>
                </c:pt>
                <c:pt idx="920">
                  <c:v>-320</c:v>
                </c:pt>
                <c:pt idx="921">
                  <c:v>-316</c:v>
                </c:pt>
                <c:pt idx="922">
                  <c:v>-316</c:v>
                </c:pt>
                <c:pt idx="923">
                  <c:v>-312</c:v>
                </c:pt>
                <c:pt idx="924">
                  <c:v>-312</c:v>
                </c:pt>
                <c:pt idx="925">
                  <c:v>-308</c:v>
                </c:pt>
                <c:pt idx="926">
                  <c:v>-308</c:v>
                </c:pt>
                <c:pt idx="927">
                  <c:v>-308</c:v>
                </c:pt>
                <c:pt idx="928">
                  <c:v>-304</c:v>
                </c:pt>
                <c:pt idx="929">
                  <c:v>-304</c:v>
                </c:pt>
                <c:pt idx="930">
                  <c:v>-300</c:v>
                </c:pt>
                <c:pt idx="931">
                  <c:v>-300</c:v>
                </c:pt>
                <c:pt idx="932">
                  <c:v>-296</c:v>
                </c:pt>
                <c:pt idx="933">
                  <c:v>-296</c:v>
                </c:pt>
                <c:pt idx="934">
                  <c:v>-292</c:v>
                </c:pt>
                <c:pt idx="935">
                  <c:v>-292</c:v>
                </c:pt>
                <c:pt idx="936">
                  <c:v>-288</c:v>
                </c:pt>
                <c:pt idx="937">
                  <c:v>-288</c:v>
                </c:pt>
                <c:pt idx="938">
                  <c:v>-284</c:v>
                </c:pt>
                <c:pt idx="939">
                  <c:v>-284</c:v>
                </c:pt>
                <c:pt idx="940">
                  <c:v>-280</c:v>
                </c:pt>
                <c:pt idx="941">
                  <c:v>-280</c:v>
                </c:pt>
                <c:pt idx="942">
                  <c:v>-276</c:v>
                </c:pt>
                <c:pt idx="943">
                  <c:v>-276</c:v>
                </c:pt>
                <c:pt idx="944">
                  <c:v>-276</c:v>
                </c:pt>
                <c:pt idx="945">
                  <c:v>-272</c:v>
                </c:pt>
                <c:pt idx="946">
                  <c:v>-272</c:v>
                </c:pt>
                <c:pt idx="947">
                  <c:v>-272</c:v>
                </c:pt>
                <c:pt idx="948">
                  <c:v>-268</c:v>
                </c:pt>
                <c:pt idx="949">
                  <c:v>-268</c:v>
                </c:pt>
                <c:pt idx="950">
                  <c:v>-268</c:v>
                </c:pt>
                <c:pt idx="951">
                  <c:v>-264</c:v>
                </c:pt>
                <c:pt idx="952">
                  <c:v>-264</c:v>
                </c:pt>
                <c:pt idx="953">
                  <c:v>-264</c:v>
                </c:pt>
                <c:pt idx="954">
                  <c:v>-264</c:v>
                </c:pt>
                <c:pt idx="955">
                  <c:v>-260</c:v>
                </c:pt>
                <c:pt idx="956">
                  <c:v>-260</c:v>
                </c:pt>
                <c:pt idx="957">
                  <c:v>-260</c:v>
                </c:pt>
                <c:pt idx="958">
                  <c:v>-256</c:v>
                </c:pt>
                <c:pt idx="959">
                  <c:v>-256</c:v>
                </c:pt>
                <c:pt idx="960">
                  <c:v>-256</c:v>
                </c:pt>
                <c:pt idx="961">
                  <c:v>-252</c:v>
                </c:pt>
                <c:pt idx="962">
                  <c:v>-252</c:v>
                </c:pt>
                <c:pt idx="963">
                  <c:v>-252</c:v>
                </c:pt>
                <c:pt idx="964">
                  <c:v>-248</c:v>
                </c:pt>
                <c:pt idx="965">
                  <c:v>-248</c:v>
                </c:pt>
                <c:pt idx="966">
                  <c:v>-248</c:v>
                </c:pt>
                <c:pt idx="967">
                  <c:v>-244</c:v>
                </c:pt>
                <c:pt idx="968">
                  <c:v>-244</c:v>
                </c:pt>
                <c:pt idx="969">
                  <c:v>-244</c:v>
                </c:pt>
                <c:pt idx="970">
                  <c:v>-240</c:v>
                </c:pt>
                <c:pt idx="971">
                  <c:v>-240</c:v>
                </c:pt>
                <c:pt idx="972">
                  <c:v>-240</c:v>
                </c:pt>
                <c:pt idx="973">
                  <c:v>-236</c:v>
                </c:pt>
                <c:pt idx="974">
                  <c:v>-236</c:v>
                </c:pt>
                <c:pt idx="975">
                  <c:v>-236</c:v>
                </c:pt>
                <c:pt idx="976">
                  <c:v>-232</c:v>
                </c:pt>
                <c:pt idx="977">
                  <c:v>-232</c:v>
                </c:pt>
                <c:pt idx="978">
                  <c:v>-232</c:v>
                </c:pt>
                <c:pt idx="979">
                  <c:v>-232</c:v>
                </c:pt>
                <c:pt idx="980">
                  <c:v>-228</c:v>
                </c:pt>
                <c:pt idx="981">
                  <c:v>-228</c:v>
                </c:pt>
                <c:pt idx="982">
                  <c:v>-228</c:v>
                </c:pt>
                <c:pt idx="983">
                  <c:v>-224</c:v>
                </c:pt>
                <c:pt idx="984">
                  <c:v>-224</c:v>
                </c:pt>
                <c:pt idx="985">
                  <c:v>-224</c:v>
                </c:pt>
                <c:pt idx="986">
                  <c:v>-220</c:v>
                </c:pt>
                <c:pt idx="987">
                  <c:v>-220</c:v>
                </c:pt>
                <c:pt idx="988">
                  <c:v>-220</c:v>
                </c:pt>
                <c:pt idx="989">
                  <c:v>-216</c:v>
                </c:pt>
                <c:pt idx="990">
                  <c:v>-216</c:v>
                </c:pt>
                <c:pt idx="991">
                  <c:v>-216</c:v>
                </c:pt>
                <c:pt idx="992">
                  <c:v>-212</c:v>
                </c:pt>
                <c:pt idx="993">
                  <c:v>-212</c:v>
                </c:pt>
                <c:pt idx="994">
                  <c:v>-212</c:v>
                </c:pt>
                <c:pt idx="995">
                  <c:v>-212</c:v>
                </c:pt>
                <c:pt idx="996">
                  <c:v>-208</c:v>
                </c:pt>
                <c:pt idx="997">
                  <c:v>-208</c:v>
                </c:pt>
                <c:pt idx="998">
                  <c:v>-208</c:v>
                </c:pt>
                <c:pt idx="999">
                  <c:v>-208</c:v>
                </c:pt>
                <c:pt idx="1000">
                  <c:v>-204</c:v>
                </c:pt>
                <c:pt idx="1001">
                  <c:v>-204</c:v>
                </c:pt>
                <c:pt idx="1002">
                  <c:v>-204</c:v>
                </c:pt>
                <c:pt idx="1003">
                  <c:v>-204</c:v>
                </c:pt>
                <c:pt idx="1004">
                  <c:v>-200</c:v>
                </c:pt>
                <c:pt idx="1005">
                  <c:v>-200</c:v>
                </c:pt>
                <c:pt idx="1006">
                  <c:v>-200</c:v>
                </c:pt>
                <c:pt idx="1007">
                  <c:v>-200</c:v>
                </c:pt>
                <c:pt idx="1008">
                  <c:v>-196</c:v>
                </c:pt>
                <c:pt idx="1009">
                  <c:v>-196</c:v>
                </c:pt>
                <c:pt idx="1010">
                  <c:v>-196</c:v>
                </c:pt>
                <c:pt idx="1011">
                  <c:v>-192</c:v>
                </c:pt>
                <c:pt idx="1012">
                  <c:v>-192</c:v>
                </c:pt>
                <c:pt idx="1013">
                  <c:v>-192</c:v>
                </c:pt>
                <c:pt idx="1014">
                  <c:v>-188</c:v>
                </c:pt>
                <c:pt idx="1015">
                  <c:v>-188</c:v>
                </c:pt>
                <c:pt idx="1016">
                  <c:v>-188</c:v>
                </c:pt>
                <c:pt idx="1017">
                  <c:v>-184</c:v>
                </c:pt>
                <c:pt idx="1018">
                  <c:v>-184</c:v>
                </c:pt>
                <c:pt idx="1019">
                  <c:v>-184</c:v>
                </c:pt>
                <c:pt idx="1020">
                  <c:v>-180</c:v>
                </c:pt>
                <c:pt idx="1021">
                  <c:v>-180</c:v>
                </c:pt>
                <c:pt idx="1022">
                  <c:v>-180</c:v>
                </c:pt>
                <c:pt idx="1023">
                  <c:v>-176</c:v>
                </c:pt>
                <c:pt idx="1024">
                  <c:v>-176</c:v>
                </c:pt>
                <c:pt idx="1025">
                  <c:v>-176</c:v>
                </c:pt>
                <c:pt idx="1026">
                  <c:v>-172</c:v>
                </c:pt>
                <c:pt idx="1027">
                  <c:v>-172</c:v>
                </c:pt>
                <c:pt idx="1028">
                  <c:v>-172</c:v>
                </c:pt>
                <c:pt idx="1029">
                  <c:v>-172</c:v>
                </c:pt>
                <c:pt idx="1030">
                  <c:v>-168</c:v>
                </c:pt>
                <c:pt idx="1031">
                  <c:v>-168</c:v>
                </c:pt>
                <c:pt idx="1032">
                  <c:v>-168</c:v>
                </c:pt>
                <c:pt idx="1033">
                  <c:v>-168</c:v>
                </c:pt>
                <c:pt idx="1034">
                  <c:v>-164</c:v>
                </c:pt>
                <c:pt idx="1035">
                  <c:v>-164</c:v>
                </c:pt>
                <c:pt idx="1036">
                  <c:v>-164</c:v>
                </c:pt>
                <c:pt idx="1037">
                  <c:v>-164</c:v>
                </c:pt>
                <c:pt idx="1038">
                  <c:v>-160</c:v>
                </c:pt>
                <c:pt idx="1039">
                  <c:v>-160</c:v>
                </c:pt>
                <c:pt idx="1040">
                  <c:v>-160</c:v>
                </c:pt>
                <c:pt idx="1041">
                  <c:v>-160</c:v>
                </c:pt>
                <c:pt idx="1042">
                  <c:v>-156</c:v>
                </c:pt>
                <c:pt idx="1043">
                  <c:v>-156</c:v>
                </c:pt>
                <c:pt idx="1044">
                  <c:v>-156</c:v>
                </c:pt>
                <c:pt idx="1045">
                  <c:v>-152</c:v>
                </c:pt>
                <c:pt idx="1046">
                  <c:v>-152</c:v>
                </c:pt>
                <c:pt idx="1047">
                  <c:v>-152</c:v>
                </c:pt>
                <c:pt idx="1048">
                  <c:v>-148</c:v>
                </c:pt>
                <c:pt idx="1049">
                  <c:v>-148</c:v>
                </c:pt>
                <c:pt idx="1050">
                  <c:v>-148</c:v>
                </c:pt>
                <c:pt idx="1051">
                  <c:v>-144</c:v>
                </c:pt>
                <c:pt idx="1052">
                  <c:v>-144</c:v>
                </c:pt>
                <c:pt idx="1053">
                  <c:v>-144</c:v>
                </c:pt>
                <c:pt idx="1054">
                  <c:v>-144</c:v>
                </c:pt>
                <c:pt idx="1055">
                  <c:v>-140</c:v>
                </c:pt>
                <c:pt idx="1056">
                  <c:v>-140</c:v>
                </c:pt>
                <c:pt idx="1057">
                  <c:v>-140</c:v>
                </c:pt>
                <c:pt idx="1058">
                  <c:v>-136</c:v>
                </c:pt>
                <c:pt idx="1059">
                  <c:v>-136</c:v>
                </c:pt>
                <c:pt idx="1060">
                  <c:v>-136</c:v>
                </c:pt>
                <c:pt idx="1061">
                  <c:v>-136</c:v>
                </c:pt>
                <c:pt idx="1062">
                  <c:v>-136</c:v>
                </c:pt>
                <c:pt idx="1063">
                  <c:v>-132</c:v>
                </c:pt>
                <c:pt idx="1064">
                  <c:v>-132</c:v>
                </c:pt>
                <c:pt idx="1065">
                  <c:v>-132</c:v>
                </c:pt>
                <c:pt idx="1066">
                  <c:v>-132</c:v>
                </c:pt>
                <c:pt idx="1067">
                  <c:v>-128</c:v>
                </c:pt>
                <c:pt idx="1068">
                  <c:v>-128</c:v>
                </c:pt>
                <c:pt idx="1069">
                  <c:v>-128</c:v>
                </c:pt>
                <c:pt idx="1070">
                  <c:v>-128</c:v>
                </c:pt>
                <c:pt idx="1071">
                  <c:v>-124</c:v>
                </c:pt>
                <c:pt idx="1072">
                  <c:v>-124</c:v>
                </c:pt>
                <c:pt idx="1073">
                  <c:v>-124</c:v>
                </c:pt>
                <c:pt idx="1074">
                  <c:v>-120</c:v>
                </c:pt>
                <c:pt idx="1075">
                  <c:v>-120</c:v>
                </c:pt>
                <c:pt idx="1076">
                  <c:v>-120</c:v>
                </c:pt>
                <c:pt idx="1077">
                  <c:v>-120</c:v>
                </c:pt>
                <c:pt idx="1078">
                  <c:v>-120</c:v>
                </c:pt>
                <c:pt idx="1079">
                  <c:v>-116</c:v>
                </c:pt>
                <c:pt idx="1080">
                  <c:v>-116</c:v>
                </c:pt>
                <c:pt idx="1081">
                  <c:v>-116</c:v>
                </c:pt>
                <c:pt idx="1082">
                  <c:v>-116</c:v>
                </c:pt>
                <c:pt idx="1083">
                  <c:v>-116</c:v>
                </c:pt>
                <c:pt idx="1084">
                  <c:v>-116</c:v>
                </c:pt>
                <c:pt idx="1085">
                  <c:v>-116</c:v>
                </c:pt>
                <c:pt idx="1086">
                  <c:v>-120</c:v>
                </c:pt>
                <c:pt idx="1087">
                  <c:v>-120</c:v>
                </c:pt>
                <c:pt idx="1088">
                  <c:v>-120</c:v>
                </c:pt>
                <c:pt idx="1089">
                  <c:v>-120</c:v>
                </c:pt>
                <c:pt idx="1090">
                  <c:v>-120</c:v>
                </c:pt>
                <c:pt idx="1091">
                  <c:v>-120</c:v>
                </c:pt>
                <c:pt idx="1092">
                  <c:v>-120</c:v>
                </c:pt>
                <c:pt idx="1093">
                  <c:v>-120</c:v>
                </c:pt>
                <c:pt idx="1094">
                  <c:v>-124</c:v>
                </c:pt>
                <c:pt idx="1095">
                  <c:v>-124</c:v>
                </c:pt>
                <c:pt idx="1096">
                  <c:v>-124</c:v>
                </c:pt>
                <c:pt idx="1097">
                  <c:v>-124</c:v>
                </c:pt>
                <c:pt idx="1098">
                  <c:v>-124</c:v>
                </c:pt>
                <c:pt idx="1099">
                  <c:v>-124</c:v>
                </c:pt>
                <c:pt idx="1100">
                  <c:v>-124</c:v>
                </c:pt>
                <c:pt idx="1101">
                  <c:v>-128</c:v>
                </c:pt>
                <c:pt idx="1102">
                  <c:v>-128</c:v>
                </c:pt>
                <c:pt idx="1103">
                  <c:v>-128</c:v>
                </c:pt>
                <c:pt idx="1104">
                  <c:v>-128</c:v>
                </c:pt>
                <c:pt idx="1105">
                  <c:v>-132</c:v>
                </c:pt>
                <c:pt idx="1106">
                  <c:v>-132</c:v>
                </c:pt>
                <c:pt idx="1107">
                  <c:v>-132</c:v>
                </c:pt>
                <c:pt idx="1108">
                  <c:v>-132</c:v>
                </c:pt>
                <c:pt idx="1109">
                  <c:v>-136</c:v>
                </c:pt>
                <c:pt idx="1110">
                  <c:v>-136</c:v>
                </c:pt>
                <c:pt idx="1111">
                  <c:v>-136</c:v>
                </c:pt>
                <c:pt idx="1112">
                  <c:v>-140</c:v>
                </c:pt>
                <c:pt idx="1113">
                  <c:v>-140</c:v>
                </c:pt>
                <c:pt idx="1114">
                  <c:v>-140</c:v>
                </c:pt>
                <c:pt idx="1115">
                  <c:v>-144</c:v>
                </c:pt>
                <c:pt idx="1116">
                  <c:v>-144</c:v>
                </c:pt>
                <c:pt idx="1117">
                  <c:v>-144</c:v>
                </c:pt>
                <c:pt idx="1118">
                  <c:v>-148</c:v>
                </c:pt>
                <c:pt idx="1119">
                  <c:v>-148</c:v>
                </c:pt>
                <c:pt idx="1120">
                  <c:v>-148</c:v>
                </c:pt>
                <c:pt idx="1121">
                  <c:v>-152</c:v>
                </c:pt>
                <c:pt idx="1122">
                  <c:v>-152</c:v>
                </c:pt>
                <c:pt idx="1123">
                  <c:v>-152</c:v>
                </c:pt>
                <c:pt idx="1124">
                  <c:v>-156</c:v>
                </c:pt>
                <c:pt idx="1125">
                  <c:v>-156</c:v>
                </c:pt>
                <c:pt idx="1126">
                  <c:v>-156</c:v>
                </c:pt>
                <c:pt idx="1127">
                  <c:v>-160</c:v>
                </c:pt>
                <c:pt idx="1128">
                  <c:v>-160</c:v>
                </c:pt>
                <c:pt idx="1129">
                  <c:v>-160</c:v>
                </c:pt>
                <c:pt idx="1130">
                  <c:v>-160</c:v>
                </c:pt>
                <c:pt idx="1131">
                  <c:v>-164</c:v>
                </c:pt>
                <c:pt idx="1132">
                  <c:v>-164</c:v>
                </c:pt>
                <c:pt idx="1133">
                  <c:v>-164</c:v>
                </c:pt>
                <c:pt idx="1134">
                  <c:v>-164</c:v>
                </c:pt>
                <c:pt idx="1135">
                  <c:v>-164</c:v>
                </c:pt>
                <c:pt idx="1136">
                  <c:v>-164</c:v>
                </c:pt>
                <c:pt idx="1137">
                  <c:v>-164</c:v>
                </c:pt>
                <c:pt idx="1138">
                  <c:v>-164</c:v>
                </c:pt>
                <c:pt idx="1139">
                  <c:v>-164</c:v>
                </c:pt>
                <c:pt idx="1140">
                  <c:v>-164</c:v>
                </c:pt>
                <c:pt idx="1141">
                  <c:v>-164</c:v>
                </c:pt>
                <c:pt idx="1142">
                  <c:v>-164</c:v>
                </c:pt>
                <c:pt idx="1143">
                  <c:v>-164</c:v>
                </c:pt>
                <c:pt idx="1144">
                  <c:v>-164</c:v>
                </c:pt>
                <c:pt idx="1145">
                  <c:v>-164</c:v>
                </c:pt>
                <c:pt idx="1146">
                  <c:v>-164</c:v>
                </c:pt>
                <c:pt idx="1147">
                  <c:v>-164</c:v>
                </c:pt>
                <c:pt idx="1148">
                  <c:v>-164</c:v>
                </c:pt>
                <c:pt idx="1149">
                  <c:v>-164</c:v>
                </c:pt>
                <c:pt idx="1150">
                  <c:v>-164</c:v>
                </c:pt>
                <c:pt idx="1151">
                  <c:v>-160</c:v>
                </c:pt>
                <c:pt idx="1152">
                  <c:v>-160</c:v>
                </c:pt>
                <c:pt idx="1153">
                  <c:v>-160</c:v>
                </c:pt>
                <c:pt idx="1154">
                  <c:v>-160</c:v>
                </c:pt>
                <c:pt idx="1155">
                  <c:v>-156</c:v>
                </c:pt>
                <c:pt idx="1156">
                  <c:v>-156</c:v>
                </c:pt>
                <c:pt idx="1157">
                  <c:v>-156</c:v>
                </c:pt>
                <c:pt idx="1158">
                  <c:v>-152</c:v>
                </c:pt>
                <c:pt idx="1159">
                  <c:v>-152</c:v>
                </c:pt>
                <c:pt idx="1160">
                  <c:v>-148</c:v>
                </c:pt>
                <c:pt idx="1161">
                  <c:v>-148</c:v>
                </c:pt>
                <c:pt idx="1162">
                  <c:v>-144</c:v>
                </c:pt>
                <c:pt idx="1163">
                  <c:v>-144</c:v>
                </c:pt>
                <c:pt idx="1164">
                  <c:v>-140</c:v>
                </c:pt>
                <c:pt idx="1165">
                  <c:v>-140</c:v>
                </c:pt>
                <c:pt idx="1166">
                  <c:v>-136</c:v>
                </c:pt>
                <c:pt idx="1167">
                  <c:v>-132</c:v>
                </c:pt>
                <c:pt idx="1168">
                  <c:v>-132</c:v>
                </c:pt>
                <c:pt idx="1169">
                  <c:v>-128</c:v>
                </c:pt>
                <c:pt idx="1170">
                  <c:v>-124</c:v>
                </c:pt>
                <c:pt idx="1171">
                  <c:v>-120</c:v>
                </c:pt>
                <c:pt idx="1172">
                  <c:v>-116</c:v>
                </c:pt>
                <c:pt idx="1173">
                  <c:v>-116</c:v>
                </c:pt>
                <c:pt idx="1174">
                  <c:v>-112</c:v>
                </c:pt>
                <c:pt idx="1175">
                  <c:v>-108</c:v>
                </c:pt>
                <c:pt idx="1176">
                  <c:v>-104</c:v>
                </c:pt>
                <c:pt idx="1177">
                  <c:v>-100</c:v>
                </c:pt>
                <c:pt idx="1178">
                  <c:v>-100</c:v>
                </c:pt>
                <c:pt idx="1179">
                  <c:v>-96</c:v>
                </c:pt>
                <c:pt idx="1180">
                  <c:v>-92</c:v>
                </c:pt>
                <c:pt idx="1181">
                  <c:v>-88</c:v>
                </c:pt>
                <c:pt idx="1182">
                  <c:v>-88</c:v>
                </c:pt>
                <c:pt idx="1183">
                  <c:v>-84</c:v>
                </c:pt>
                <c:pt idx="1184">
                  <c:v>-84</c:v>
                </c:pt>
                <c:pt idx="1185">
                  <c:v>-80</c:v>
                </c:pt>
                <c:pt idx="1186">
                  <c:v>-80</c:v>
                </c:pt>
                <c:pt idx="1187">
                  <c:v>-80</c:v>
                </c:pt>
                <c:pt idx="1188">
                  <c:v>-76</c:v>
                </c:pt>
                <c:pt idx="1189">
                  <c:v>-76</c:v>
                </c:pt>
                <c:pt idx="1190">
                  <c:v>-72</c:v>
                </c:pt>
                <c:pt idx="1191">
                  <c:v>-72</c:v>
                </c:pt>
                <c:pt idx="1192">
                  <c:v>-68</c:v>
                </c:pt>
                <c:pt idx="1193">
                  <c:v>-68</c:v>
                </c:pt>
                <c:pt idx="1194">
                  <c:v>-64</c:v>
                </c:pt>
                <c:pt idx="1195">
                  <c:v>-64</c:v>
                </c:pt>
                <c:pt idx="1196">
                  <c:v>-60</c:v>
                </c:pt>
                <c:pt idx="1197">
                  <c:v>-60</c:v>
                </c:pt>
                <c:pt idx="1198">
                  <c:v>-56</c:v>
                </c:pt>
                <c:pt idx="1199">
                  <c:v>-56</c:v>
                </c:pt>
                <c:pt idx="1200">
                  <c:v>-52</c:v>
                </c:pt>
                <c:pt idx="1201">
                  <c:v>-52</c:v>
                </c:pt>
                <c:pt idx="1202">
                  <c:v>-48</c:v>
                </c:pt>
                <c:pt idx="1203">
                  <c:v>-48</c:v>
                </c:pt>
                <c:pt idx="1204">
                  <c:v>-48</c:v>
                </c:pt>
                <c:pt idx="1205">
                  <c:v>-44</c:v>
                </c:pt>
                <c:pt idx="1206">
                  <c:v>-44</c:v>
                </c:pt>
                <c:pt idx="1207">
                  <c:v>-44</c:v>
                </c:pt>
                <c:pt idx="1208">
                  <c:v>-44</c:v>
                </c:pt>
                <c:pt idx="1209">
                  <c:v>-44</c:v>
                </c:pt>
                <c:pt idx="1210">
                  <c:v>-40</c:v>
                </c:pt>
                <c:pt idx="1211">
                  <c:v>-40</c:v>
                </c:pt>
                <c:pt idx="1212">
                  <c:v>-40</c:v>
                </c:pt>
                <c:pt idx="1213">
                  <c:v>-40</c:v>
                </c:pt>
                <c:pt idx="1214">
                  <c:v>-40</c:v>
                </c:pt>
                <c:pt idx="1215">
                  <c:v>-40</c:v>
                </c:pt>
                <c:pt idx="1216">
                  <c:v>-40</c:v>
                </c:pt>
                <c:pt idx="1217">
                  <c:v>-40</c:v>
                </c:pt>
                <c:pt idx="1218">
                  <c:v>-40</c:v>
                </c:pt>
                <c:pt idx="1219">
                  <c:v>-40</c:v>
                </c:pt>
                <c:pt idx="1220">
                  <c:v>-40</c:v>
                </c:pt>
                <c:pt idx="1221">
                  <c:v>-40</c:v>
                </c:pt>
                <c:pt idx="1222">
                  <c:v>-40</c:v>
                </c:pt>
                <c:pt idx="1223">
                  <c:v>-40</c:v>
                </c:pt>
                <c:pt idx="1224">
                  <c:v>-40</c:v>
                </c:pt>
                <c:pt idx="1225">
                  <c:v>-40</c:v>
                </c:pt>
                <c:pt idx="1226">
                  <c:v>-40</c:v>
                </c:pt>
                <c:pt idx="1227">
                  <c:v>-40</c:v>
                </c:pt>
                <c:pt idx="1228">
                  <c:v>-40</c:v>
                </c:pt>
                <c:pt idx="1229">
                  <c:v>-40</c:v>
                </c:pt>
                <c:pt idx="1230">
                  <c:v>-40</c:v>
                </c:pt>
                <c:pt idx="1231">
                  <c:v>-40</c:v>
                </c:pt>
                <c:pt idx="1232">
                  <c:v>-40</c:v>
                </c:pt>
                <c:pt idx="1233">
                  <c:v>-40</c:v>
                </c:pt>
                <c:pt idx="1234">
                  <c:v>-40</c:v>
                </c:pt>
                <c:pt idx="1235">
                  <c:v>-40</c:v>
                </c:pt>
                <c:pt idx="1236">
                  <c:v>-36</c:v>
                </c:pt>
                <c:pt idx="1237">
                  <c:v>-36</c:v>
                </c:pt>
                <c:pt idx="1238">
                  <c:v>-36</c:v>
                </c:pt>
                <c:pt idx="1239">
                  <c:v>-36</c:v>
                </c:pt>
                <c:pt idx="1240">
                  <c:v>-36</c:v>
                </c:pt>
                <c:pt idx="1241">
                  <c:v>-36</c:v>
                </c:pt>
                <c:pt idx="1242">
                  <c:v>-32</c:v>
                </c:pt>
                <c:pt idx="1243">
                  <c:v>-32</c:v>
                </c:pt>
                <c:pt idx="1244">
                  <c:v>-32</c:v>
                </c:pt>
                <c:pt idx="1245">
                  <c:v>-32</c:v>
                </c:pt>
                <c:pt idx="1246">
                  <c:v>-32</c:v>
                </c:pt>
                <c:pt idx="1247">
                  <c:v>-32</c:v>
                </c:pt>
                <c:pt idx="1248">
                  <c:v>-28</c:v>
                </c:pt>
                <c:pt idx="1249">
                  <c:v>-28</c:v>
                </c:pt>
                <c:pt idx="1250">
                  <c:v>-28</c:v>
                </c:pt>
                <c:pt idx="1251">
                  <c:v>-28</c:v>
                </c:pt>
                <c:pt idx="1252">
                  <c:v>-28</c:v>
                </c:pt>
                <c:pt idx="1253">
                  <c:v>-28</c:v>
                </c:pt>
                <c:pt idx="1254">
                  <c:v>-24</c:v>
                </c:pt>
                <c:pt idx="1255">
                  <c:v>-24</c:v>
                </c:pt>
                <c:pt idx="1256">
                  <c:v>-24</c:v>
                </c:pt>
                <c:pt idx="1257">
                  <c:v>-24</c:v>
                </c:pt>
                <c:pt idx="1258">
                  <c:v>-24</c:v>
                </c:pt>
                <c:pt idx="1259">
                  <c:v>-24</c:v>
                </c:pt>
                <c:pt idx="1260">
                  <c:v>-20</c:v>
                </c:pt>
                <c:pt idx="1261">
                  <c:v>-20</c:v>
                </c:pt>
                <c:pt idx="1262">
                  <c:v>-20</c:v>
                </c:pt>
                <c:pt idx="1263">
                  <c:v>-20</c:v>
                </c:pt>
                <c:pt idx="1264">
                  <c:v>-20</c:v>
                </c:pt>
                <c:pt idx="1265">
                  <c:v>-20</c:v>
                </c:pt>
                <c:pt idx="1266">
                  <c:v>-16</c:v>
                </c:pt>
                <c:pt idx="1267">
                  <c:v>-16</c:v>
                </c:pt>
                <c:pt idx="1268">
                  <c:v>-16</c:v>
                </c:pt>
                <c:pt idx="1269">
                  <c:v>-16</c:v>
                </c:pt>
                <c:pt idx="1270">
                  <c:v>-16</c:v>
                </c:pt>
                <c:pt idx="1271">
                  <c:v>-16</c:v>
                </c:pt>
                <c:pt idx="1272">
                  <c:v>-16</c:v>
                </c:pt>
                <c:pt idx="1273">
                  <c:v>-16</c:v>
                </c:pt>
                <c:pt idx="1274">
                  <c:v>-16</c:v>
                </c:pt>
                <c:pt idx="1275">
                  <c:v>-16</c:v>
                </c:pt>
                <c:pt idx="1276">
                  <c:v>-16</c:v>
                </c:pt>
                <c:pt idx="1277">
                  <c:v>-16</c:v>
                </c:pt>
                <c:pt idx="1278">
                  <c:v>-16</c:v>
                </c:pt>
                <c:pt idx="1279">
                  <c:v>-16</c:v>
                </c:pt>
                <c:pt idx="1280">
                  <c:v>-16</c:v>
                </c:pt>
                <c:pt idx="1281">
                  <c:v>-16</c:v>
                </c:pt>
                <c:pt idx="1282">
                  <c:v>-16</c:v>
                </c:pt>
                <c:pt idx="1283">
                  <c:v>-16</c:v>
                </c:pt>
                <c:pt idx="1284">
                  <c:v>-16</c:v>
                </c:pt>
                <c:pt idx="1285">
                  <c:v>-16</c:v>
                </c:pt>
                <c:pt idx="1286">
                  <c:v>-16</c:v>
                </c:pt>
                <c:pt idx="1287">
                  <c:v>-16</c:v>
                </c:pt>
                <c:pt idx="1288">
                  <c:v>-16</c:v>
                </c:pt>
                <c:pt idx="1289">
                  <c:v>-16</c:v>
                </c:pt>
                <c:pt idx="1290">
                  <c:v>-16</c:v>
                </c:pt>
                <c:pt idx="1291">
                  <c:v>-16</c:v>
                </c:pt>
                <c:pt idx="1292">
                  <c:v>-16</c:v>
                </c:pt>
                <c:pt idx="1293">
                  <c:v>-16</c:v>
                </c:pt>
                <c:pt idx="1294">
                  <c:v>-16</c:v>
                </c:pt>
                <c:pt idx="1295">
                  <c:v>-16</c:v>
                </c:pt>
                <c:pt idx="1296">
                  <c:v>-16</c:v>
                </c:pt>
                <c:pt idx="1297">
                  <c:v>-16</c:v>
                </c:pt>
                <c:pt idx="1298">
                  <c:v>-16</c:v>
                </c:pt>
                <c:pt idx="1299">
                  <c:v>-16</c:v>
                </c:pt>
                <c:pt idx="1300">
                  <c:v>-16</c:v>
                </c:pt>
                <c:pt idx="1301">
                  <c:v>-16</c:v>
                </c:pt>
                <c:pt idx="1302">
                  <c:v>-16</c:v>
                </c:pt>
                <c:pt idx="1303">
                  <c:v>-16</c:v>
                </c:pt>
                <c:pt idx="1304">
                  <c:v>-12</c:v>
                </c:pt>
                <c:pt idx="1305">
                  <c:v>-12</c:v>
                </c:pt>
                <c:pt idx="1306">
                  <c:v>-12</c:v>
                </c:pt>
                <c:pt idx="1307">
                  <c:v>-12</c:v>
                </c:pt>
                <c:pt idx="1308">
                  <c:v>-12</c:v>
                </c:pt>
                <c:pt idx="1309">
                  <c:v>-12</c:v>
                </c:pt>
                <c:pt idx="1310">
                  <c:v>-12</c:v>
                </c:pt>
                <c:pt idx="1311">
                  <c:v>-12</c:v>
                </c:pt>
                <c:pt idx="1312">
                  <c:v>-12</c:v>
                </c:pt>
                <c:pt idx="1313">
                  <c:v>-12</c:v>
                </c:pt>
                <c:pt idx="1314">
                  <c:v>-12</c:v>
                </c:pt>
                <c:pt idx="1315">
                  <c:v>-8</c:v>
                </c:pt>
                <c:pt idx="1316">
                  <c:v>-8</c:v>
                </c:pt>
                <c:pt idx="1317">
                  <c:v>-8</c:v>
                </c:pt>
                <c:pt idx="1318">
                  <c:v>-8</c:v>
                </c:pt>
                <c:pt idx="1319">
                  <c:v>-8</c:v>
                </c:pt>
                <c:pt idx="1320">
                  <c:v>-8</c:v>
                </c:pt>
                <c:pt idx="1321">
                  <c:v>-8</c:v>
                </c:pt>
                <c:pt idx="1322">
                  <c:v>-8</c:v>
                </c:pt>
                <c:pt idx="1323">
                  <c:v>-8</c:v>
                </c:pt>
                <c:pt idx="1324">
                  <c:v>-8</c:v>
                </c:pt>
                <c:pt idx="1325">
                  <c:v>-8</c:v>
                </c:pt>
                <c:pt idx="1326">
                  <c:v>-8</c:v>
                </c:pt>
                <c:pt idx="1327">
                  <c:v>-8</c:v>
                </c:pt>
                <c:pt idx="1328">
                  <c:v>-8</c:v>
                </c:pt>
                <c:pt idx="1329">
                  <c:v>-8</c:v>
                </c:pt>
                <c:pt idx="1330">
                  <c:v>-8</c:v>
                </c:pt>
                <c:pt idx="1331">
                  <c:v>-8</c:v>
                </c:pt>
                <c:pt idx="1332">
                  <c:v>-8</c:v>
                </c:pt>
                <c:pt idx="1333">
                  <c:v>-8</c:v>
                </c:pt>
                <c:pt idx="1334">
                  <c:v>-8</c:v>
                </c:pt>
                <c:pt idx="1335">
                  <c:v>-8</c:v>
                </c:pt>
                <c:pt idx="1336">
                  <c:v>-8</c:v>
                </c:pt>
                <c:pt idx="1337">
                  <c:v>-8</c:v>
                </c:pt>
                <c:pt idx="1338">
                  <c:v>-8</c:v>
                </c:pt>
                <c:pt idx="1339">
                  <c:v>-8</c:v>
                </c:pt>
                <c:pt idx="1340">
                  <c:v>-8</c:v>
                </c:pt>
                <c:pt idx="1341">
                  <c:v>-8</c:v>
                </c:pt>
                <c:pt idx="1342">
                  <c:v>-8</c:v>
                </c:pt>
                <c:pt idx="1343">
                  <c:v>-8</c:v>
                </c:pt>
                <c:pt idx="1344">
                  <c:v>-8</c:v>
                </c:pt>
                <c:pt idx="1345">
                  <c:v>-8</c:v>
                </c:pt>
                <c:pt idx="1346">
                  <c:v>-8</c:v>
                </c:pt>
                <c:pt idx="1347">
                  <c:v>-8</c:v>
                </c:pt>
                <c:pt idx="1348">
                  <c:v>-8</c:v>
                </c:pt>
                <c:pt idx="1349">
                  <c:v>-8</c:v>
                </c:pt>
                <c:pt idx="1350">
                  <c:v>-8</c:v>
                </c:pt>
                <c:pt idx="1351">
                  <c:v>-8</c:v>
                </c:pt>
                <c:pt idx="1352">
                  <c:v>-8</c:v>
                </c:pt>
                <c:pt idx="1353">
                  <c:v>-8</c:v>
                </c:pt>
                <c:pt idx="1354">
                  <c:v>-8</c:v>
                </c:pt>
                <c:pt idx="1355">
                  <c:v>-8</c:v>
                </c:pt>
                <c:pt idx="1356">
                  <c:v>-8</c:v>
                </c:pt>
                <c:pt idx="1357">
                  <c:v>-8</c:v>
                </c:pt>
                <c:pt idx="1358">
                  <c:v>-8</c:v>
                </c:pt>
                <c:pt idx="1359">
                  <c:v>-8</c:v>
                </c:pt>
                <c:pt idx="1360">
                  <c:v>-8</c:v>
                </c:pt>
                <c:pt idx="1361">
                  <c:v>-8</c:v>
                </c:pt>
                <c:pt idx="1362">
                  <c:v>-8</c:v>
                </c:pt>
                <c:pt idx="1363">
                  <c:v>-8</c:v>
                </c:pt>
                <c:pt idx="1364">
                  <c:v>-8</c:v>
                </c:pt>
                <c:pt idx="1365">
                  <c:v>-8</c:v>
                </c:pt>
                <c:pt idx="1366">
                  <c:v>-4</c:v>
                </c:pt>
                <c:pt idx="1367">
                  <c:v>-4</c:v>
                </c:pt>
                <c:pt idx="1368">
                  <c:v>-4</c:v>
                </c:pt>
                <c:pt idx="1369">
                  <c:v>-4</c:v>
                </c:pt>
                <c:pt idx="1370">
                  <c:v>-4</c:v>
                </c:pt>
                <c:pt idx="1371">
                  <c:v>-4</c:v>
                </c:pt>
                <c:pt idx="1372">
                  <c:v>-4</c:v>
                </c:pt>
                <c:pt idx="1373">
                  <c:v>-4</c:v>
                </c:pt>
                <c:pt idx="1374">
                  <c:v>-4</c:v>
                </c:pt>
                <c:pt idx="1375">
                  <c:v>-4</c:v>
                </c:pt>
                <c:pt idx="1376">
                  <c:v>-4</c:v>
                </c:pt>
                <c:pt idx="1377">
                  <c:v>-4</c:v>
                </c:pt>
                <c:pt idx="1378">
                  <c:v>0</c:v>
                </c:pt>
                <c:pt idx="1379">
                  <c:v>0</c:v>
                </c:pt>
                <c:pt idx="1380">
                  <c:v>0</c:v>
                </c:pt>
                <c:pt idx="1381">
                  <c:v>0</c:v>
                </c:pt>
                <c:pt idx="1382">
                  <c:v>0</c:v>
                </c:pt>
                <c:pt idx="1383">
                  <c:v>0</c:v>
                </c:pt>
                <c:pt idx="1384">
                  <c:v>0</c:v>
                </c:pt>
                <c:pt idx="1385">
                  <c:v>0</c:v>
                </c:pt>
                <c:pt idx="1386">
                  <c:v>0</c:v>
                </c:pt>
                <c:pt idx="1387">
                  <c:v>0</c:v>
                </c:pt>
                <c:pt idx="1388">
                  <c:v>4</c:v>
                </c:pt>
                <c:pt idx="1389">
                  <c:v>4</c:v>
                </c:pt>
                <c:pt idx="1390">
                  <c:v>4</c:v>
                </c:pt>
                <c:pt idx="1391">
                  <c:v>4</c:v>
                </c:pt>
                <c:pt idx="1392">
                  <c:v>4</c:v>
                </c:pt>
                <c:pt idx="1393">
                  <c:v>4</c:v>
                </c:pt>
                <c:pt idx="1394">
                  <c:v>0</c:v>
                </c:pt>
                <c:pt idx="1395">
                  <c:v>0</c:v>
                </c:pt>
                <c:pt idx="1396">
                  <c:v>0</c:v>
                </c:pt>
                <c:pt idx="1397">
                  <c:v>0</c:v>
                </c:pt>
                <c:pt idx="1398">
                  <c:v>0</c:v>
                </c:pt>
                <c:pt idx="1399">
                  <c:v>0</c:v>
                </c:pt>
                <c:pt idx="1400">
                  <c:v>-4</c:v>
                </c:pt>
                <c:pt idx="1401">
                  <c:v>-4</c:v>
                </c:pt>
                <c:pt idx="1402">
                  <c:v>-4</c:v>
                </c:pt>
                <c:pt idx="1403">
                  <c:v>-4</c:v>
                </c:pt>
                <c:pt idx="1404">
                  <c:v>-4</c:v>
                </c:pt>
                <c:pt idx="1405">
                  <c:v>-4</c:v>
                </c:pt>
                <c:pt idx="1406">
                  <c:v>-4</c:v>
                </c:pt>
                <c:pt idx="1407">
                  <c:v>-8</c:v>
                </c:pt>
                <c:pt idx="1408">
                  <c:v>-8</c:v>
                </c:pt>
                <c:pt idx="1409">
                  <c:v>-8</c:v>
                </c:pt>
                <c:pt idx="1410">
                  <c:v>-8</c:v>
                </c:pt>
                <c:pt idx="1411">
                  <c:v>-8</c:v>
                </c:pt>
                <c:pt idx="1412">
                  <c:v>-8</c:v>
                </c:pt>
                <c:pt idx="1413">
                  <c:v>-8</c:v>
                </c:pt>
                <c:pt idx="1414">
                  <c:v>-8</c:v>
                </c:pt>
                <c:pt idx="1415">
                  <c:v>-4</c:v>
                </c:pt>
                <c:pt idx="1416">
                  <c:v>-4</c:v>
                </c:pt>
                <c:pt idx="1417">
                  <c:v>-4</c:v>
                </c:pt>
                <c:pt idx="1418">
                  <c:v>-4</c:v>
                </c:pt>
                <c:pt idx="1419">
                  <c:v>-4</c:v>
                </c:pt>
                <c:pt idx="1420">
                  <c:v>-4</c:v>
                </c:pt>
                <c:pt idx="1421">
                  <c:v>-4</c:v>
                </c:pt>
                <c:pt idx="1422">
                  <c:v>-4</c:v>
                </c:pt>
                <c:pt idx="1423">
                  <c:v>-4</c:v>
                </c:pt>
                <c:pt idx="1424">
                  <c:v>-4</c:v>
                </c:pt>
                <c:pt idx="1425">
                  <c:v>-4</c:v>
                </c:pt>
                <c:pt idx="1426">
                  <c:v>-4</c:v>
                </c:pt>
                <c:pt idx="1427">
                  <c:v>-4</c:v>
                </c:pt>
                <c:pt idx="1428">
                  <c:v>0</c:v>
                </c:pt>
                <c:pt idx="1429">
                  <c:v>0</c:v>
                </c:pt>
                <c:pt idx="1430">
                  <c:v>0</c:v>
                </c:pt>
                <c:pt idx="1431">
                  <c:v>0</c:v>
                </c:pt>
                <c:pt idx="1432">
                  <c:v>0</c:v>
                </c:pt>
                <c:pt idx="1433">
                  <c:v>0</c:v>
                </c:pt>
                <c:pt idx="1434">
                  <c:v>0</c:v>
                </c:pt>
                <c:pt idx="1435">
                  <c:v>0</c:v>
                </c:pt>
                <c:pt idx="1436">
                  <c:v>0</c:v>
                </c:pt>
                <c:pt idx="1437">
                  <c:v>0</c:v>
                </c:pt>
                <c:pt idx="1438">
                  <c:v>0</c:v>
                </c:pt>
                <c:pt idx="1439">
                  <c:v>0</c:v>
                </c:pt>
                <c:pt idx="1440">
                  <c:v>0</c:v>
                </c:pt>
                <c:pt idx="1441">
                  <c:v>0</c:v>
                </c:pt>
                <c:pt idx="1442">
                  <c:v>0</c:v>
                </c:pt>
                <c:pt idx="1443">
                  <c:v>0</c:v>
                </c:pt>
                <c:pt idx="1444">
                  <c:v>0</c:v>
                </c:pt>
                <c:pt idx="1445">
                  <c:v>0</c:v>
                </c:pt>
                <c:pt idx="1446">
                  <c:v>0</c:v>
                </c:pt>
                <c:pt idx="1447">
                  <c:v>0</c:v>
                </c:pt>
                <c:pt idx="1448">
                  <c:v>0</c:v>
                </c:pt>
                <c:pt idx="1449">
                  <c:v>0</c:v>
                </c:pt>
                <c:pt idx="1450">
                  <c:v>0</c:v>
                </c:pt>
                <c:pt idx="1451">
                  <c:v>0</c:v>
                </c:pt>
                <c:pt idx="1452">
                  <c:v>0</c:v>
                </c:pt>
                <c:pt idx="1453">
                  <c:v>0</c:v>
                </c:pt>
                <c:pt idx="1454">
                  <c:v>0</c:v>
                </c:pt>
                <c:pt idx="1455">
                  <c:v>0</c:v>
                </c:pt>
                <c:pt idx="1456">
                  <c:v>-4</c:v>
                </c:pt>
                <c:pt idx="1457">
                  <c:v>-4</c:v>
                </c:pt>
                <c:pt idx="1458">
                  <c:v>-4</c:v>
                </c:pt>
                <c:pt idx="1459">
                  <c:v>-4</c:v>
                </c:pt>
                <c:pt idx="1460">
                  <c:v>-4</c:v>
                </c:pt>
                <c:pt idx="1461">
                  <c:v>-4</c:v>
                </c:pt>
                <c:pt idx="1462">
                  <c:v>-8</c:v>
                </c:pt>
                <c:pt idx="1463">
                  <c:v>-8</c:v>
                </c:pt>
                <c:pt idx="1464">
                  <c:v>-8</c:v>
                </c:pt>
                <c:pt idx="1465">
                  <c:v>-8</c:v>
                </c:pt>
                <c:pt idx="1466">
                  <c:v>-8</c:v>
                </c:pt>
                <c:pt idx="1467">
                  <c:v>-8</c:v>
                </c:pt>
                <c:pt idx="1468">
                  <c:v>-8</c:v>
                </c:pt>
                <c:pt idx="1469">
                  <c:v>-12</c:v>
                </c:pt>
                <c:pt idx="1470">
                  <c:v>-12</c:v>
                </c:pt>
                <c:pt idx="1471">
                  <c:v>-12</c:v>
                </c:pt>
                <c:pt idx="1472">
                  <c:v>-12</c:v>
                </c:pt>
                <c:pt idx="1473">
                  <c:v>-12</c:v>
                </c:pt>
                <c:pt idx="1474">
                  <c:v>-12</c:v>
                </c:pt>
                <c:pt idx="1475">
                  <c:v>-12</c:v>
                </c:pt>
                <c:pt idx="1476">
                  <c:v>-12</c:v>
                </c:pt>
                <c:pt idx="1477">
                  <c:v>-12</c:v>
                </c:pt>
                <c:pt idx="1478">
                  <c:v>-12</c:v>
                </c:pt>
                <c:pt idx="1479">
                  <c:v>-12</c:v>
                </c:pt>
                <c:pt idx="1480">
                  <c:v>-12</c:v>
                </c:pt>
                <c:pt idx="1481">
                  <c:v>-12</c:v>
                </c:pt>
                <c:pt idx="1482">
                  <c:v>-12</c:v>
                </c:pt>
                <c:pt idx="1483">
                  <c:v>-12</c:v>
                </c:pt>
                <c:pt idx="1484">
                  <c:v>-16</c:v>
                </c:pt>
                <c:pt idx="1485">
                  <c:v>-16</c:v>
                </c:pt>
                <c:pt idx="1486">
                  <c:v>-16</c:v>
                </c:pt>
                <c:pt idx="1487">
                  <c:v>-16</c:v>
                </c:pt>
                <c:pt idx="1488">
                  <c:v>-12</c:v>
                </c:pt>
                <c:pt idx="1489">
                  <c:v>-12</c:v>
                </c:pt>
                <c:pt idx="1490">
                  <c:v>-12</c:v>
                </c:pt>
                <c:pt idx="1491">
                  <c:v>-12</c:v>
                </c:pt>
                <c:pt idx="1492">
                  <c:v>-12</c:v>
                </c:pt>
                <c:pt idx="1493">
                  <c:v>-12</c:v>
                </c:pt>
                <c:pt idx="1494">
                  <c:v>-12</c:v>
                </c:pt>
                <c:pt idx="1495">
                  <c:v>-12</c:v>
                </c:pt>
                <c:pt idx="1496">
                  <c:v>-12</c:v>
                </c:pt>
                <c:pt idx="1497">
                  <c:v>-12</c:v>
                </c:pt>
                <c:pt idx="1498">
                  <c:v>-12</c:v>
                </c:pt>
                <c:pt idx="1499">
                  <c:v>-12</c:v>
                </c:pt>
                <c:pt idx="1500">
                  <c:v>-12</c:v>
                </c:pt>
                <c:pt idx="1501">
                  <c:v>-12</c:v>
                </c:pt>
                <c:pt idx="1502">
                  <c:v>-12</c:v>
                </c:pt>
                <c:pt idx="1503">
                  <c:v>-12</c:v>
                </c:pt>
                <c:pt idx="1504">
                  <c:v>-8</c:v>
                </c:pt>
                <c:pt idx="1505">
                  <c:v>-8</c:v>
                </c:pt>
                <c:pt idx="1506">
                  <c:v>-8</c:v>
                </c:pt>
                <c:pt idx="1507">
                  <c:v>-8</c:v>
                </c:pt>
                <c:pt idx="1508">
                  <c:v>-8</c:v>
                </c:pt>
                <c:pt idx="1509">
                  <c:v>-8</c:v>
                </c:pt>
                <c:pt idx="1510">
                  <c:v>-8</c:v>
                </c:pt>
                <c:pt idx="1511">
                  <c:v>-8</c:v>
                </c:pt>
                <c:pt idx="1512">
                  <c:v>-8</c:v>
                </c:pt>
                <c:pt idx="1513">
                  <c:v>-8</c:v>
                </c:pt>
                <c:pt idx="1514">
                  <c:v>-8</c:v>
                </c:pt>
                <c:pt idx="1515">
                  <c:v>-8</c:v>
                </c:pt>
                <c:pt idx="1516">
                  <c:v>-4</c:v>
                </c:pt>
                <c:pt idx="1517">
                  <c:v>-4</c:v>
                </c:pt>
                <c:pt idx="1518">
                  <c:v>-4</c:v>
                </c:pt>
                <c:pt idx="1519">
                  <c:v>-4</c:v>
                </c:pt>
                <c:pt idx="1520">
                  <c:v>-4</c:v>
                </c:pt>
                <c:pt idx="1521">
                  <c:v>-4</c:v>
                </c:pt>
                <c:pt idx="1522">
                  <c:v>-4</c:v>
                </c:pt>
                <c:pt idx="1523">
                  <c:v>-4</c:v>
                </c:pt>
                <c:pt idx="1524">
                  <c:v>-4</c:v>
                </c:pt>
                <c:pt idx="1525">
                  <c:v>-4</c:v>
                </c:pt>
                <c:pt idx="1526">
                  <c:v>-4</c:v>
                </c:pt>
                <c:pt idx="1527">
                  <c:v>-4</c:v>
                </c:pt>
                <c:pt idx="1528">
                  <c:v>-4</c:v>
                </c:pt>
                <c:pt idx="1529">
                  <c:v>0</c:v>
                </c:pt>
                <c:pt idx="1530">
                  <c:v>0</c:v>
                </c:pt>
                <c:pt idx="1531">
                  <c:v>0</c:v>
                </c:pt>
                <c:pt idx="1532">
                  <c:v>0</c:v>
                </c:pt>
                <c:pt idx="1533">
                  <c:v>0</c:v>
                </c:pt>
                <c:pt idx="1534">
                  <c:v>0</c:v>
                </c:pt>
                <c:pt idx="1535">
                  <c:v>0</c:v>
                </c:pt>
                <c:pt idx="1536">
                  <c:v>4</c:v>
                </c:pt>
                <c:pt idx="1537">
                  <c:v>4</c:v>
                </c:pt>
                <c:pt idx="1538">
                  <c:v>4</c:v>
                </c:pt>
                <c:pt idx="1539">
                  <c:v>4</c:v>
                </c:pt>
                <c:pt idx="1540">
                  <c:v>4</c:v>
                </c:pt>
                <c:pt idx="1541">
                  <c:v>4</c:v>
                </c:pt>
                <c:pt idx="1542">
                  <c:v>8</c:v>
                </c:pt>
                <c:pt idx="1543">
                  <c:v>8</c:v>
                </c:pt>
                <c:pt idx="1544">
                  <c:v>8</c:v>
                </c:pt>
                <c:pt idx="1545">
                  <c:v>8</c:v>
                </c:pt>
                <c:pt idx="1546">
                  <c:v>8</c:v>
                </c:pt>
                <c:pt idx="1547">
                  <c:v>8</c:v>
                </c:pt>
                <c:pt idx="1548">
                  <c:v>8</c:v>
                </c:pt>
                <c:pt idx="1549">
                  <c:v>8</c:v>
                </c:pt>
                <c:pt idx="1550">
                  <c:v>8</c:v>
                </c:pt>
                <c:pt idx="1551">
                  <c:v>12</c:v>
                </c:pt>
                <c:pt idx="1552">
                  <c:v>12</c:v>
                </c:pt>
                <c:pt idx="1553">
                  <c:v>12</c:v>
                </c:pt>
                <c:pt idx="1554">
                  <c:v>12</c:v>
                </c:pt>
                <c:pt idx="1555">
                  <c:v>12</c:v>
                </c:pt>
                <c:pt idx="1556">
                  <c:v>12</c:v>
                </c:pt>
                <c:pt idx="1557">
                  <c:v>12</c:v>
                </c:pt>
                <c:pt idx="1558">
                  <c:v>8</c:v>
                </c:pt>
                <c:pt idx="1559">
                  <c:v>8</c:v>
                </c:pt>
                <c:pt idx="1560">
                  <c:v>8</c:v>
                </c:pt>
                <c:pt idx="1561">
                  <c:v>8</c:v>
                </c:pt>
                <c:pt idx="1562">
                  <c:v>8</c:v>
                </c:pt>
                <c:pt idx="1563">
                  <c:v>8</c:v>
                </c:pt>
                <c:pt idx="1564">
                  <c:v>8</c:v>
                </c:pt>
                <c:pt idx="1565">
                  <c:v>8</c:v>
                </c:pt>
                <c:pt idx="1566">
                  <c:v>8</c:v>
                </c:pt>
                <c:pt idx="1567">
                  <c:v>8</c:v>
                </c:pt>
                <c:pt idx="1568">
                  <c:v>8</c:v>
                </c:pt>
                <c:pt idx="1569">
                  <c:v>4</c:v>
                </c:pt>
                <c:pt idx="1570">
                  <c:v>4</c:v>
                </c:pt>
                <c:pt idx="1571">
                  <c:v>4</c:v>
                </c:pt>
                <c:pt idx="1572">
                  <c:v>4</c:v>
                </c:pt>
                <c:pt idx="1573">
                  <c:v>4</c:v>
                </c:pt>
                <c:pt idx="1574">
                  <c:v>4</c:v>
                </c:pt>
                <c:pt idx="1575">
                  <c:v>4</c:v>
                </c:pt>
                <c:pt idx="1576">
                  <c:v>4</c:v>
                </c:pt>
                <c:pt idx="1577">
                  <c:v>4</c:v>
                </c:pt>
                <c:pt idx="1578">
                  <c:v>4</c:v>
                </c:pt>
                <c:pt idx="1579">
                  <c:v>4</c:v>
                </c:pt>
                <c:pt idx="1580">
                  <c:v>4</c:v>
                </c:pt>
                <c:pt idx="1581">
                  <c:v>4</c:v>
                </c:pt>
                <c:pt idx="1582">
                  <c:v>4</c:v>
                </c:pt>
                <c:pt idx="1583">
                  <c:v>4</c:v>
                </c:pt>
                <c:pt idx="1584">
                  <c:v>4</c:v>
                </c:pt>
                <c:pt idx="1585">
                  <c:v>4</c:v>
                </c:pt>
                <c:pt idx="1586">
                  <c:v>4</c:v>
                </c:pt>
                <c:pt idx="1587">
                  <c:v>4</c:v>
                </c:pt>
                <c:pt idx="1588">
                  <c:v>4</c:v>
                </c:pt>
                <c:pt idx="1589">
                  <c:v>4</c:v>
                </c:pt>
                <c:pt idx="1590">
                  <c:v>4</c:v>
                </c:pt>
                <c:pt idx="1591">
                  <c:v>8</c:v>
                </c:pt>
                <c:pt idx="1592">
                  <c:v>8</c:v>
                </c:pt>
                <c:pt idx="1593">
                  <c:v>8</c:v>
                </c:pt>
                <c:pt idx="1594">
                  <c:v>8</c:v>
                </c:pt>
                <c:pt idx="1595">
                  <c:v>8</c:v>
                </c:pt>
                <c:pt idx="1596">
                  <c:v>8</c:v>
                </c:pt>
                <c:pt idx="1597">
                  <c:v>8</c:v>
                </c:pt>
                <c:pt idx="1598">
                  <c:v>8</c:v>
                </c:pt>
                <c:pt idx="1599">
                  <c:v>8</c:v>
                </c:pt>
                <c:pt idx="1600">
                  <c:v>8</c:v>
                </c:pt>
                <c:pt idx="1601">
                  <c:v>8</c:v>
                </c:pt>
                <c:pt idx="1602">
                  <c:v>8</c:v>
                </c:pt>
                <c:pt idx="1603">
                  <c:v>8</c:v>
                </c:pt>
                <c:pt idx="1604">
                  <c:v>8</c:v>
                </c:pt>
                <c:pt idx="1605">
                  <c:v>8</c:v>
                </c:pt>
                <c:pt idx="1606">
                  <c:v>8</c:v>
                </c:pt>
                <c:pt idx="1607">
                  <c:v>4</c:v>
                </c:pt>
                <c:pt idx="1608">
                  <c:v>4</c:v>
                </c:pt>
                <c:pt idx="1609">
                  <c:v>4</c:v>
                </c:pt>
                <c:pt idx="1610">
                  <c:v>4</c:v>
                </c:pt>
                <c:pt idx="1611">
                  <c:v>4</c:v>
                </c:pt>
                <c:pt idx="1612">
                  <c:v>4</c:v>
                </c:pt>
                <c:pt idx="1613">
                  <c:v>4</c:v>
                </c:pt>
                <c:pt idx="1614">
                  <c:v>4</c:v>
                </c:pt>
                <c:pt idx="1615">
                  <c:v>4</c:v>
                </c:pt>
                <c:pt idx="1616">
                  <c:v>4</c:v>
                </c:pt>
                <c:pt idx="1617">
                  <c:v>4</c:v>
                </c:pt>
                <c:pt idx="1618">
                  <c:v>4</c:v>
                </c:pt>
                <c:pt idx="1619">
                  <c:v>4</c:v>
                </c:pt>
                <c:pt idx="1620">
                  <c:v>4</c:v>
                </c:pt>
                <c:pt idx="1621">
                  <c:v>4</c:v>
                </c:pt>
                <c:pt idx="1622">
                  <c:v>4</c:v>
                </c:pt>
                <c:pt idx="1623">
                  <c:v>4</c:v>
                </c:pt>
                <c:pt idx="1624">
                  <c:v>4</c:v>
                </c:pt>
                <c:pt idx="1625">
                  <c:v>4</c:v>
                </c:pt>
                <c:pt idx="1626">
                  <c:v>4</c:v>
                </c:pt>
                <c:pt idx="1627">
                  <c:v>4</c:v>
                </c:pt>
                <c:pt idx="1628">
                  <c:v>4</c:v>
                </c:pt>
                <c:pt idx="1629">
                  <c:v>4</c:v>
                </c:pt>
                <c:pt idx="1630">
                  <c:v>4</c:v>
                </c:pt>
                <c:pt idx="1631">
                  <c:v>4</c:v>
                </c:pt>
                <c:pt idx="1632">
                  <c:v>0</c:v>
                </c:pt>
                <c:pt idx="1633">
                  <c:v>0</c:v>
                </c:pt>
                <c:pt idx="1634">
                  <c:v>0</c:v>
                </c:pt>
                <c:pt idx="1635">
                  <c:v>0</c:v>
                </c:pt>
                <c:pt idx="1636">
                  <c:v>0</c:v>
                </c:pt>
                <c:pt idx="1637">
                  <c:v>0</c:v>
                </c:pt>
                <c:pt idx="1638">
                  <c:v>0</c:v>
                </c:pt>
                <c:pt idx="1639">
                  <c:v>0</c:v>
                </c:pt>
                <c:pt idx="1640">
                  <c:v>0</c:v>
                </c:pt>
                <c:pt idx="1641">
                  <c:v>0</c:v>
                </c:pt>
                <c:pt idx="1642">
                  <c:v>0</c:v>
                </c:pt>
                <c:pt idx="1643">
                  <c:v>0</c:v>
                </c:pt>
                <c:pt idx="1644">
                  <c:v>0</c:v>
                </c:pt>
                <c:pt idx="1645">
                  <c:v>0</c:v>
                </c:pt>
                <c:pt idx="1646">
                  <c:v>0</c:v>
                </c:pt>
                <c:pt idx="1647">
                  <c:v>0</c:v>
                </c:pt>
                <c:pt idx="1648">
                  <c:v>0</c:v>
                </c:pt>
                <c:pt idx="1649">
                  <c:v>0</c:v>
                </c:pt>
                <c:pt idx="1650">
                  <c:v>0</c:v>
                </c:pt>
                <c:pt idx="1651">
                  <c:v>0</c:v>
                </c:pt>
                <c:pt idx="1652">
                  <c:v>0</c:v>
                </c:pt>
                <c:pt idx="1653">
                  <c:v>0</c:v>
                </c:pt>
                <c:pt idx="1654">
                  <c:v>4</c:v>
                </c:pt>
                <c:pt idx="1655">
                  <c:v>4</c:v>
                </c:pt>
                <c:pt idx="1656">
                  <c:v>4</c:v>
                </c:pt>
                <c:pt idx="1657">
                  <c:v>4</c:v>
                </c:pt>
                <c:pt idx="1658">
                  <c:v>4</c:v>
                </c:pt>
                <c:pt idx="1659">
                  <c:v>4</c:v>
                </c:pt>
                <c:pt idx="1660">
                  <c:v>4</c:v>
                </c:pt>
                <c:pt idx="1661">
                  <c:v>4</c:v>
                </c:pt>
                <c:pt idx="1662">
                  <c:v>4</c:v>
                </c:pt>
                <c:pt idx="1663">
                  <c:v>4</c:v>
                </c:pt>
                <c:pt idx="1664">
                  <c:v>8</c:v>
                </c:pt>
                <c:pt idx="1665">
                  <c:v>8</c:v>
                </c:pt>
                <c:pt idx="1666">
                  <c:v>8</c:v>
                </c:pt>
                <c:pt idx="1667">
                  <c:v>8</c:v>
                </c:pt>
                <c:pt idx="1668">
                  <c:v>8</c:v>
                </c:pt>
                <c:pt idx="1669">
                  <c:v>8</c:v>
                </c:pt>
                <c:pt idx="1670">
                  <c:v>8</c:v>
                </c:pt>
                <c:pt idx="1671">
                  <c:v>4</c:v>
                </c:pt>
                <c:pt idx="1672">
                  <c:v>4</c:v>
                </c:pt>
                <c:pt idx="1673">
                  <c:v>4</c:v>
                </c:pt>
                <c:pt idx="1674">
                  <c:v>4</c:v>
                </c:pt>
                <c:pt idx="1675">
                  <c:v>4</c:v>
                </c:pt>
                <c:pt idx="1676">
                  <c:v>4</c:v>
                </c:pt>
                <c:pt idx="1677">
                  <c:v>4</c:v>
                </c:pt>
                <c:pt idx="1678">
                  <c:v>4</c:v>
                </c:pt>
                <c:pt idx="1679">
                  <c:v>4</c:v>
                </c:pt>
                <c:pt idx="1680">
                  <c:v>4</c:v>
                </c:pt>
                <c:pt idx="1681">
                  <c:v>0</c:v>
                </c:pt>
                <c:pt idx="1682">
                  <c:v>0</c:v>
                </c:pt>
                <c:pt idx="1683">
                  <c:v>0</c:v>
                </c:pt>
                <c:pt idx="1684">
                  <c:v>0</c:v>
                </c:pt>
                <c:pt idx="1685">
                  <c:v>0</c:v>
                </c:pt>
                <c:pt idx="1686">
                  <c:v>0</c:v>
                </c:pt>
                <c:pt idx="1687">
                  <c:v>0</c:v>
                </c:pt>
                <c:pt idx="1688">
                  <c:v>0</c:v>
                </c:pt>
                <c:pt idx="1689">
                  <c:v>0</c:v>
                </c:pt>
                <c:pt idx="1690">
                  <c:v>0</c:v>
                </c:pt>
                <c:pt idx="1691">
                  <c:v>0</c:v>
                </c:pt>
                <c:pt idx="1692">
                  <c:v>0</c:v>
                </c:pt>
                <c:pt idx="1693">
                  <c:v>0</c:v>
                </c:pt>
                <c:pt idx="1694">
                  <c:v>0</c:v>
                </c:pt>
                <c:pt idx="1695">
                  <c:v>0</c:v>
                </c:pt>
                <c:pt idx="1696">
                  <c:v>0</c:v>
                </c:pt>
                <c:pt idx="1697">
                  <c:v>0</c:v>
                </c:pt>
                <c:pt idx="1698">
                  <c:v>0</c:v>
                </c:pt>
                <c:pt idx="1699">
                  <c:v>0</c:v>
                </c:pt>
                <c:pt idx="1700">
                  <c:v>0</c:v>
                </c:pt>
                <c:pt idx="1701">
                  <c:v>0</c:v>
                </c:pt>
                <c:pt idx="1702">
                  <c:v>0</c:v>
                </c:pt>
                <c:pt idx="1703">
                  <c:v>0</c:v>
                </c:pt>
                <c:pt idx="1704">
                  <c:v>4</c:v>
                </c:pt>
                <c:pt idx="1705">
                  <c:v>4</c:v>
                </c:pt>
                <c:pt idx="1706">
                  <c:v>4</c:v>
                </c:pt>
                <c:pt idx="1707">
                  <c:v>4</c:v>
                </c:pt>
                <c:pt idx="1708">
                  <c:v>4</c:v>
                </c:pt>
                <c:pt idx="1709">
                  <c:v>4</c:v>
                </c:pt>
                <c:pt idx="1710">
                  <c:v>4</c:v>
                </c:pt>
                <c:pt idx="1711">
                  <c:v>4</c:v>
                </c:pt>
                <c:pt idx="1712">
                  <c:v>4</c:v>
                </c:pt>
                <c:pt idx="1713">
                  <c:v>4</c:v>
                </c:pt>
                <c:pt idx="1714">
                  <c:v>4</c:v>
                </c:pt>
                <c:pt idx="1715">
                  <c:v>8</c:v>
                </c:pt>
                <c:pt idx="1716">
                  <c:v>8</c:v>
                </c:pt>
                <c:pt idx="1717">
                  <c:v>8</c:v>
                </c:pt>
                <c:pt idx="1718">
                  <c:v>8</c:v>
                </c:pt>
                <c:pt idx="1719">
                  <c:v>8</c:v>
                </c:pt>
                <c:pt idx="1720">
                  <c:v>8</c:v>
                </c:pt>
                <c:pt idx="1721">
                  <c:v>8</c:v>
                </c:pt>
                <c:pt idx="1722">
                  <c:v>8</c:v>
                </c:pt>
                <c:pt idx="1723">
                  <c:v>8</c:v>
                </c:pt>
                <c:pt idx="1724">
                  <c:v>8</c:v>
                </c:pt>
                <c:pt idx="1725">
                  <c:v>8</c:v>
                </c:pt>
                <c:pt idx="1726">
                  <c:v>8</c:v>
                </c:pt>
                <c:pt idx="1727">
                  <c:v>8</c:v>
                </c:pt>
                <c:pt idx="1728">
                  <c:v>8</c:v>
                </c:pt>
                <c:pt idx="1729">
                  <c:v>8</c:v>
                </c:pt>
                <c:pt idx="1730">
                  <c:v>8</c:v>
                </c:pt>
                <c:pt idx="1731">
                  <c:v>8</c:v>
                </c:pt>
                <c:pt idx="1732">
                  <c:v>4</c:v>
                </c:pt>
                <c:pt idx="1733">
                  <c:v>4</c:v>
                </c:pt>
                <c:pt idx="1734">
                  <c:v>4</c:v>
                </c:pt>
                <c:pt idx="1735">
                  <c:v>4</c:v>
                </c:pt>
                <c:pt idx="1736">
                  <c:v>4</c:v>
                </c:pt>
                <c:pt idx="1737">
                  <c:v>4</c:v>
                </c:pt>
                <c:pt idx="1738">
                  <c:v>4</c:v>
                </c:pt>
                <c:pt idx="1739">
                  <c:v>4</c:v>
                </c:pt>
                <c:pt idx="1740">
                  <c:v>4</c:v>
                </c:pt>
                <c:pt idx="1741">
                  <c:v>4</c:v>
                </c:pt>
                <c:pt idx="1742">
                  <c:v>4</c:v>
                </c:pt>
                <c:pt idx="1743">
                  <c:v>4</c:v>
                </c:pt>
                <c:pt idx="1744">
                  <c:v>4</c:v>
                </c:pt>
                <c:pt idx="1745">
                  <c:v>4</c:v>
                </c:pt>
                <c:pt idx="1746">
                  <c:v>4</c:v>
                </c:pt>
                <c:pt idx="1747">
                  <c:v>4</c:v>
                </c:pt>
                <c:pt idx="1748">
                  <c:v>4</c:v>
                </c:pt>
                <c:pt idx="1749">
                  <c:v>4</c:v>
                </c:pt>
                <c:pt idx="1750">
                  <c:v>4</c:v>
                </c:pt>
                <c:pt idx="1751">
                  <c:v>4</c:v>
                </c:pt>
                <c:pt idx="1752">
                  <c:v>4</c:v>
                </c:pt>
                <c:pt idx="1753">
                  <c:v>4</c:v>
                </c:pt>
                <c:pt idx="1754">
                  <c:v>8</c:v>
                </c:pt>
                <c:pt idx="1755">
                  <c:v>8</c:v>
                </c:pt>
                <c:pt idx="1756">
                  <c:v>8</c:v>
                </c:pt>
                <c:pt idx="1757">
                  <c:v>8</c:v>
                </c:pt>
                <c:pt idx="1758">
                  <c:v>8</c:v>
                </c:pt>
                <c:pt idx="1759">
                  <c:v>8</c:v>
                </c:pt>
                <c:pt idx="1760">
                  <c:v>12</c:v>
                </c:pt>
                <c:pt idx="1761">
                  <c:v>12</c:v>
                </c:pt>
                <c:pt idx="1762">
                  <c:v>12</c:v>
                </c:pt>
                <c:pt idx="1763">
                  <c:v>12</c:v>
                </c:pt>
                <c:pt idx="1764">
                  <c:v>12</c:v>
                </c:pt>
                <c:pt idx="1765">
                  <c:v>12</c:v>
                </c:pt>
                <c:pt idx="1766">
                  <c:v>16</c:v>
                </c:pt>
                <c:pt idx="1767">
                  <c:v>16</c:v>
                </c:pt>
                <c:pt idx="1768">
                  <c:v>16</c:v>
                </c:pt>
                <c:pt idx="1769">
                  <c:v>16</c:v>
                </c:pt>
                <c:pt idx="1770">
                  <c:v>16</c:v>
                </c:pt>
                <c:pt idx="1771">
                  <c:v>16</c:v>
                </c:pt>
                <c:pt idx="1772">
                  <c:v>12</c:v>
                </c:pt>
                <c:pt idx="1773">
                  <c:v>12</c:v>
                </c:pt>
                <c:pt idx="1774">
                  <c:v>12</c:v>
                </c:pt>
                <c:pt idx="1775">
                  <c:v>12</c:v>
                </c:pt>
                <c:pt idx="1776">
                  <c:v>12</c:v>
                </c:pt>
                <c:pt idx="1777">
                  <c:v>12</c:v>
                </c:pt>
                <c:pt idx="1778">
                  <c:v>12</c:v>
                </c:pt>
                <c:pt idx="1779">
                  <c:v>12</c:v>
                </c:pt>
                <c:pt idx="1780">
                  <c:v>12</c:v>
                </c:pt>
                <c:pt idx="1781">
                  <c:v>8</c:v>
                </c:pt>
                <c:pt idx="1782">
                  <c:v>8</c:v>
                </c:pt>
                <c:pt idx="1783">
                  <c:v>8</c:v>
                </c:pt>
                <c:pt idx="1784">
                  <c:v>8</c:v>
                </c:pt>
                <c:pt idx="1785">
                  <c:v>8</c:v>
                </c:pt>
                <c:pt idx="1786">
                  <c:v>8</c:v>
                </c:pt>
                <c:pt idx="1787">
                  <c:v>8</c:v>
                </c:pt>
                <c:pt idx="1788">
                  <c:v>8</c:v>
                </c:pt>
                <c:pt idx="1789">
                  <c:v>8</c:v>
                </c:pt>
                <c:pt idx="1790">
                  <c:v>8</c:v>
                </c:pt>
                <c:pt idx="1791">
                  <c:v>8</c:v>
                </c:pt>
                <c:pt idx="1792">
                  <c:v>8</c:v>
                </c:pt>
                <c:pt idx="1793">
                  <c:v>8</c:v>
                </c:pt>
                <c:pt idx="1794">
                  <c:v>8</c:v>
                </c:pt>
                <c:pt idx="1795">
                  <c:v>8</c:v>
                </c:pt>
                <c:pt idx="1796">
                  <c:v>8</c:v>
                </c:pt>
                <c:pt idx="1797">
                  <c:v>8</c:v>
                </c:pt>
                <c:pt idx="1798">
                  <c:v>8</c:v>
                </c:pt>
                <c:pt idx="1799">
                  <c:v>8</c:v>
                </c:pt>
                <c:pt idx="1800">
                  <c:v>8</c:v>
                </c:pt>
                <c:pt idx="1801">
                  <c:v>8</c:v>
                </c:pt>
                <c:pt idx="1802">
                  <c:v>8</c:v>
                </c:pt>
                <c:pt idx="1803">
                  <c:v>12</c:v>
                </c:pt>
                <c:pt idx="1804">
                  <c:v>12</c:v>
                </c:pt>
                <c:pt idx="1805">
                  <c:v>12</c:v>
                </c:pt>
                <c:pt idx="1806">
                  <c:v>12</c:v>
                </c:pt>
                <c:pt idx="1807">
                  <c:v>12</c:v>
                </c:pt>
                <c:pt idx="1808">
                  <c:v>8</c:v>
                </c:pt>
                <c:pt idx="1809">
                  <c:v>8</c:v>
                </c:pt>
                <c:pt idx="1810">
                  <c:v>8</c:v>
                </c:pt>
                <c:pt idx="1811">
                  <c:v>8</c:v>
                </c:pt>
                <c:pt idx="1812">
                  <c:v>8</c:v>
                </c:pt>
                <c:pt idx="1813">
                  <c:v>8</c:v>
                </c:pt>
                <c:pt idx="1814">
                  <c:v>8</c:v>
                </c:pt>
                <c:pt idx="1815">
                  <c:v>8</c:v>
                </c:pt>
                <c:pt idx="1816">
                  <c:v>8</c:v>
                </c:pt>
                <c:pt idx="1817">
                  <c:v>8</c:v>
                </c:pt>
                <c:pt idx="1818">
                  <c:v>8</c:v>
                </c:pt>
                <c:pt idx="1819">
                  <c:v>4</c:v>
                </c:pt>
                <c:pt idx="1820">
                  <c:v>4</c:v>
                </c:pt>
                <c:pt idx="1821">
                  <c:v>4</c:v>
                </c:pt>
                <c:pt idx="1822">
                  <c:v>4</c:v>
                </c:pt>
                <c:pt idx="1823">
                  <c:v>4</c:v>
                </c:pt>
                <c:pt idx="1824">
                  <c:v>4</c:v>
                </c:pt>
                <c:pt idx="1825">
                  <c:v>4</c:v>
                </c:pt>
                <c:pt idx="1826">
                  <c:v>4</c:v>
                </c:pt>
                <c:pt idx="1827">
                  <c:v>4</c:v>
                </c:pt>
                <c:pt idx="1828">
                  <c:v>4</c:v>
                </c:pt>
                <c:pt idx="1829">
                  <c:v>4</c:v>
                </c:pt>
                <c:pt idx="1830">
                  <c:v>4</c:v>
                </c:pt>
                <c:pt idx="1831">
                  <c:v>4</c:v>
                </c:pt>
                <c:pt idx="1832">
                  <c:v>4</c:v>
                </c:pt>
                <c:pt idx="1833">
                  <c:v>4</c:v>
                </c:pt>
                <c:pt idx="1834">
                  <c:v>0</c:v>
                </c:pt>
                <c:pt idx="1835">
                  <c:v>0</c:v>
                </c:pt>
                <c:pt idx="1836">
                  <c:v>0</c:v>
                </c:pt>
                <c:pt idx="1837">
                  <c:v>0</c:v>
                </c:pt>
                <c:pt idx="1838">
                  <c:v>4</c:v>
                </c:pt>
                <c:pt idx="1839">
                  <c:v>4</c:v>
                </c:pt>
                <c:pt idx="1840">
                  <c:v>4</c:v>
                </c:pt>
                <c:pt idx="1841">
                  <c:v>4</c:v>
                </c:pt>
                <c:pt idx="1842">
                  <c:v>4</c:v>
                </c:pt>
                <c:pt idx="1843">
                  <c:v>4</c:v>
                </c:pt>
                <c:pt idx="1844">
                  <c:v>4</c:v>
                </c:pt>
                <c:pt idx="1845">
                  <c:v>4</c:v>
                </c:pt>
                <c:pt idx="1846">
                  <c:v>4</c:v>
                </c:pt>
                <c:pt idx="1847">
                  <c:v>4</c:v>
                </c:pt>
                <c:pt idx="1848">
                  <c:v>4</c:v>
                </c:pt>
                <c:pt idx="1849">
                  <c:v>4</c:v>
                </c:pt>
                <c:pt idx="1850">
                  <c:v>4</c:v>
                </c:pt>
                <c:pt idx="1851">
                  <c:v>4</c:v>
                </c:pt>
                <c:pt idx="1852">
                  <c:v>4</c:v>
                </c:pt>
                <c:pt idx="1853">
                  <c:v>8</c:v>
                </c:pt>
                <c:pt idx="1854">
                  <c:v>8</c:v>
                </c:pt>
                <c:pt idx="1855">
                  <c:v>8</c:v>
                </c:pt>
                <c:pt idx="1856">
                  <c:v>8</c:v>
                </c:pt>
                <c:pt idx="1857">
                  <c:v>4</c:v>
                </c:pt>
                <c:pt idx="1858">
                  <c:v>4</c:v>
                </c:pt>
                <c:pt idx="1859">
                  <c:v>4</c:v>
                </c:pt>
                <c:pt idx="1860">
                  <c:v>4</c:v>
                </c:pt>
                <c:pt idx="1861">
                  <c:v>4</c:v>
                </c:pt>
                <c:pt idx="1862">
                  <c:v>4</c:v>
                </c:pt>
                <c:pt idx="1863">
                  <c:v>4</c:v>
                </c:pt>
                <c:pt idx="1864">
                  <c:v>4</c:v>
                </c:pt>
                <c:pt idx="1865">
                  <c:v>4</c:v>
                </c:pt>
                <c:pt idx="1866">
                  <c:v>4</c:v>
                </c:pt>
                <c:pt idx="1867">
                  <c:v>4</c:v>
                </c:pt>
                <c:pt idx="1868">
                  <c:v>4</c:v>
                </c:pt>
                <c:pt idx="1869">
                  <c:v>4</c:v>
                </c:pt>
                <c:pt idx="1870">
                  <c:v>4</c:v>
                </c:pt>
                <c:pt idx="1871">
                  <c:v>4</c:v>
                </c:pt>
                <c:pt idx="1872">
                  <c:v>4</c:v>
                </c:pt>
                <c:pt idx="1873">
                  <c:v>4</c:v>
                </c:pt>
                <c:pt idx="1874">
                  <c:v>4</c:v>
                </c:pt>
                <c:pt idx="1875">
                  <c:v>4</c:v>
                </c:pt>
                <c:pt idx="1876">
                  <c:v>4</c:v>
                </c:pt>
                <c:pt idx="1877">
                  <c:v>4</c:v>
                </c:pt>
                <c:pt idx="1878">
                  <c:v>4</c:v>
                </c:pt>
                <c:pt idx="1879">
                  <c:v>8</c:v>
                </c:pt>
                <c:pt idx="1880">
                  <c:v>8</c:v>
                </c:pt>
                <c:pt idx="1881">
                  <c:v>8</c:v>
                </c:pt>
                <c:pt idx="1882">
                  <c:v>8</c:v>
                </c:pt>
                <c:pt idx="1883">
                  <c:v>8</c:v>
                </c:pt>
                <c:pt idx="1884">
                  <c:v>8</c:v>
                </c:pt>
                <c:pt idx="1885">
                  <c:v>8</c:v>
                </c:pt>
                <c:pt idx="1886">
                  <c:v>8</c:v>
                </c:pt>
                <c:pt idx="1887">
                  <c:v>8</c:v>
                </c:pt>
                <c:pt idx="1888">
                  <c:v>8</c:v>
                </c:pt>
                <c:pt idx="1889">
                  <c:v>8</c:v>
                </c:pt>
                <c:pt idx="1890">
                  <c:v>12</c:v>
                </c:pt>
                <c:pt idx="1891">
                  <c:v>12</c:v>
                </c:pt>
                <c:pt idx="1892">
                  <c:v>12</c:v>
                </c:pt>
                <c:pt idx="1893">
                  <c:v>12</c:v>
                </c:pt>
                <c:pt idx="1894">
                  <c:v>12</c:v>
                </c:pt>
                <c:pt idx="1895">
                  <c:v>12</c:v>
                </c:pt>
                <c:pt idx="1896">
                  <c:v>12</c:v>
                </c:pt>
                <c:pt idx="1897">
                  <c:v>12</c:v>
                </c:pt>
                <c:pt idx="1898">
                  <c:v>12</c:v>
                </c:pt>
                <c:pt idx="1899">
                  <c:v>12</c:v>
                </c:pt>
                <c:pt idx="1900">
                  <c:v>12</c:v>
                </c:pt>
                <c:pt idx="1901">
                  <c:v>12</c:v>
                </c:pt>
                <c:pt idx="1902">
                  <c:v>12</c:v>
                </c:pt>
                <c:pt idx="1903">
                  <c:v>12</c:v>
                </c:pt>
                <c:pt idx="1904">
                  <c:v>12</c:v>
                </c:pt>
                <c:pt idx="1905">
                  <c:v>12</c:v>
                </c:pt>
                <c:pt idx="1906">
                  <c:v>12</c:v>
                </c:pt>
                <c:pt idx="1907">
                  <c:v>12</c:v>
                </c:pt>
                <c:pt idx="1908">
                  <c:v>12</c:v>
                </c:pt>
                <c:pt idx="1909">
                  <c:v>12</c:v>
                </c:pt>
                <c:pt idx="1910">
                  <c:v>12</c:v>
                </c:pt>
                <c:pt idx="1911">
                  <c:v>12</c:v>
                </c:pt>
                <c:pt idx="1912">
                  <c:v>12</c:v>
                </c:pt>
                <c:pt idx="1913">
                  <c:v>12</c:v>
                </c:pt>
                <c:pt idx="1914">
                  <c:v>12</c:v>
                </c:pt>
                <c:pt idx="1915">
                  <c:v>16</c:v>
                </c:pt>
                <c:pt idx="1916">
                  <c:v>16</c:v>
                </c:pt>
                <c:pt idx="1917">
                  <c:v>16</c:v>
                </c:pt>
                <c:pt idx="1918">
                  <c:v>16</c:v>
                </c:pt>
                <c:pt idx="1919">
                  <c:v>16</c:v>
                </c:pt>
                <c:pt idx="1920">
                  <c:v>16</c:v>
                </c:pt>
                <c:pt idx="1921">
                  <c:v>12</c:v>
                </c:pt>
                <c:pt idx="1922">
                  <c:v>12</c:v>
                </c:pt>
                <c:pt idx="1923">
                  <c:v>12</c:v>
                </c:pt>
                <c:pt idx="1924">
                  <c:v>12</c:v>
                </c:pt>
                <c:pt idx="1925">
                  <c:v>12</c:v>
                </c:pt>
                <c:pt idx="1926">
                  <c:v>12</c:v>
                </c:pt>
                <c:pt idx="1927">
                  <c:v>12</c:v>
                </c:pt>
                <c:pt idx="1928">
                  <c:v>12</c:v>
                </c:pt>
                <c:pt idx="1929">
                  <c:v>12</c:v>
                </c:pt>
                <c:pt idx="1930">
                  <c:v>12</c:v>
                </c:pt>
                <c:pt idx="1931">
                  <c:v>8</c:v>
                </c:pt>
                <c:pt idx="1932">
                  <c:v>8</c:v>
                </c:pt>
                <c:pt idx="1933">
                  <c:v>8</c:v>
                </c:pt>
                <c:pt idx="1934">
                  <c:v>8</c:v>
                </c:pt>
                <c:pt idx="1935">
                  <c:v>8</c:v>
                </c:pt>
                <c:pt idx="1936">
                  <c:v>8</c:v>
                </c:pt>
                <c:pt idx="1937">
                  <c:v>8</c:v>
                </c:pt>
                <c:pt idx="1938">
                  <c:v>8</c:v>
                </c:pt>
                <c:pt idx="1939">
                  <c:v>8</c:v>
                </c:pt>
                <c:pt idx="1940">
                  <c:v>8</c:v>
                </c:pt>
                <c:pt idx="1941">
                  <c:v>8</c:v>
                </c:pt>
                <c:pt idx="1942">
                  <c:v>8</c:v>
                </c:pt>
                <c:pt idx="1943">
                  <c:v>8</c:v>
                </c:pt>
                <c:pt idx="1944">
                  <c:v>8</c:v>
                </c:pt>
                <c:pt idx="1945">
                  <c:v>8</c:v>
                </c:pt>
                <c:pt idx="1946">
                  <c:v>8</c:v>
                </c:pt>
                <c:pt idx="1947">
                  <c:v>8</c:v>
                </c:pt>
                <c:pt idx="1948">
                  <c:v>8</c:v>
                </c:pt>
                <c:pt idx="1949">
                  <c:v>8</c:v>
                </c:pt>
                <c:pt idx="1950">
                  <c:v>8</c:v>
                </c:pt>
                <c:pt idx="1951">
                  <c:v>8</c:v>
                </c:pt>
                <c:pt idx="1952">
                  <c:v>8</c:v>
                </c:pt>
                <c:pt idx="1953">
                  <c:v>8</c:v>
                </c:pt>
                <c:pt idx="1954">
                  <c:v>8</c:v>
                </c:pt>
                <c:pt idx="1955">
                  <c:v>8</c:v>
                </c:pt>
                <c:pt idx="1956">
                  <c:v>8</c:v>
                </c:pt>
                <c:pt idx="1957">
                  <c:v>4</c:v>
                </c:pt>
                <c:pt idx="1958">
                  <c:v>4</c:v>
                </c:pt>
                <c:pt idx="1959">
                  <c:v>4</c:v>
                </c:pt>
                <c:pt idx="1960">
                  <c:v>4</c:v>
                </c:pt>
                <c:pt idx="1961">
                  <c:v>4</c:v>
                </c:pt>
                <c:pt idx="1962">
                  <c:v>4</c:v>
                </c:pt>
                <c:pt idx="1963">
                  <c:v>4</c:v>
                </c:pt>
                <c:pt idx="1964">
                  <c:v>4</c:v>
                </c:pt>
                <c:pt idx="1965">
                  <c:v>4</c:v>
                </c:pt>
                <c:pt idx="1966">
                  <c:v>4</c:v>
                </c:pt>
                <c:pt idx="1967">
                  <c:v>4</c:v>
                </c:pt>
                <c:pt idx="1968">
                  <c:v>4</c:v>
                </c:pt>
                <c:pt idx="1969">
                  <c:v>4</c:v>
                </c:pt>
                <c:pt idx="1970">
                  <c:v>4</c:v>
                </c:pt>
                <c:pt idx="1971">
                  <c:v>4</c:v>
                </c:pt>
                <c:pt idx="1972">
                  <c:v>4</c:v>
                </c:pt>
                <c:pt idx="1973">
                  <c:v>4</c:v>
                </c:pt>
                <c:pt idx="1974">
                  <c:v>4</c:v>
                </c:pt>
                <c:pt idx="1975">
                  <c:v>4</c:v>
                </c:pt>
                <c:pt idx="1976">
                  <c:v>4</c:v>
                </c:pt>
                <c:pt idx="1977">
                  <c:v>4</c:v>
                </c:pt>
                <c:pt idx="1978">
                  <c:v>8</c:v>
                </c:pt>
                <c:pt idx="1979">
                  <c:v>8</c:v>
                </c:pt>
                <c:pt idx="1980">
                  <c:v>8</c:v>
                </c:pt>
                <c:pt idx="1981">
                  <c:v>8</c:v>
                </c:pt>
                <c:pt idx="1982">
                  <c:v>8</c:v>
                </c:pt>
                <c:pt idx="1983">
                  <c:v>8</c:v>
                </c:pt>
                <c:pt idx="1984">
                  <c:v>8</c:v>
                </c:pt>
                <c:pt idx="1985">
                  <c:v>8</c:v>
                </c:pt>
                <c:pt idx="1986">
                  <c:v>8</c:v>
                </c:pt>
                <c:pt idx="1987">
                  <c:v>8</c:v>
                </c:pt>
                <c:pt idx="1988">
                  <c:v>8</c:v>
                </c:pt>
                <c:pt idx="1989">
                  <c:v>8</c:v>
                </c:pt>
                <c:pt idx="1990">
                  <c:v>8</c:v>
                </c:pt>
                <c:pt idx="1991">
                  <c:v>8</c:v>
                </c:pt>
                <c:pt idx="1992">
                  <c:v>8</c:v>
                </c:pt>
                <c:pt idx="1993">
                  <c:v>8</c:v>
                </c:pt>
                <c:pt idx="1994">
                  <c:v>8</c:v>
                </c:pt>
                <c:pt idx="1995">
                  <c:v>8</c:v>
                </c:pt>
                <c:pt idx="1996">
                  <c:v>8</c:v>
                </c:pt>
                <c:pt idx="1997">
                  <c:v>8</c:v>
                </c:pt>
                <c:pt idx="1998">
                  <c:v>8</c:v>
                </c:pt>
                <c:pt idx="1999">
                  <c:v>8</c:v>
                </c:pt>
                <c:pt idx="2000">
                  <c:v>8</c:v>
                </c:pt>
                <c:pt idx="2001">
                  <c:v>8</c:v>
                </c:pt>
                <c:pt idx="2002">
                  <c:v>8</c:v>
                </c:pt>
                <c:pt idx="2003">
                  <c:v>8</c:v>
                </c:pt>
                <c:pt idx="2004">
                  <c:v>8</c:v>
                </c:pt>
                <c:pt idx="2005">
                  <c:v>8</c:v>
                </c:pt>
                <c:pt idx="2006">
                  <c:v>8</c:v>
                </c:pt>
                <c:pt idx="2007">
                  <c:v>8</c:v>
                </c:pt>
                <c:pt idx="2008">
                  <c:v>8</c:v>
                </c:pt>
                <c:pt idx="2009">
                  <c:v>8</c:v>
                </c:pt>
                <c:pt idx="2010">
                  <c:v>8</c:v>
                </c:pt>
                <c:pt idx="2011">
                  <c:v>8</c:v>
                </c:pt>
                <c:pt idx="2012">
                  <c:v>8</c:v>
                </c:pt>
                <c:pt idx="2013">
                  <c:v>8</c:v>
                </c:pt>
                <c:pt idx="2014">
                  <c:v>8</c:v>
                </c:pt>
                <c:pt idx="2015">
                  <c:v>8</c:v>
                </c:pt>
                <c:pt idx="2016">
                  <c:v>8</c:v>
                </c:pt>
                <c:pt idx="2017">
                  <c:v>8</c:v>
                </c:pt>
                <c:pt idx="2018">
                  <c:v>8</c:v>
                </c:pt>
                <c:pt idx="2019">
                  <c:v>8</c:v>
                </c:pt>
                <c:pt idx="2020">
                  <c:v>8</c:v>
                </c:pt>
                <c:pt idx="2021">
                  <c:v>8</c:v>
                </c:pt>
                <c:pt idx="2022">
                  <c:v>8</c:v>
                </c:pt>
                <c:pt idx="2023">
                  <c:v>8</c:v>
                </c:pt>
                <c:pt idx="2024">
                  <c:v>8</c:v>
                </c:pt>
                <c:pt idx="2025">
                  <c:v>8</c:v>
                </c:pt>
                <c:pt idx="2026">
                  <c:v>8</c:v>
                </c:pt>
                <c:pt idx="2027">
                  <c:v>8</c:v>
                </c:pt>
                <c:pt idx="2028">
                  <c:v>12</c:v>
                </c:pt>
                <c:pt idx="2029">
                  <c:v>12</c:v>
                </c:pt>
                <c:pt idx="2030">
                  <c:v>12</c:v>
                </c:pt>
                <c:pt idx="2031">
                  <c:v>12</c:v>
                </c:pt>
                <c:pt idx="2032">
                  <c:v>12</c:v>
                </c:pt>
                <c:pt idx="2033">
                  <c:v>12</c:v>
                </c:pt>
                <c:pt idx="2034">
                  <c:v>12</c:v>
                </c:pt>
                <c:pt idx="2035">
                  <c:v>12</c:v>
                </c:pt>
                <c:pt idx="2036">
                  <c:v>12</c:v>
                </c:pt>
                <c:pt idx="2037">
                  <c:v>12</c:v>
                </c:pt>
                <c:pt idx="2038">
                  <c:v>12</c:v>
                </c:pt>
                <c:pt idx="2039">
                  <c:v>12</c:v>
                </c:pt>
                <c:pt idx="2040">
                  <c:v>12</c:v>
                </c:pt>
                <c:pt idx="2041">
                  <c:v>12</c:v>
                </c:pt>
                <c:pt idx="2042">
                  <c:v>12</c:v>
                </c:pt>
                <c:pt idx="2043">
                  <c:v>12</c:v>
                </c:pt>
                <c:pt idx="2044">
                  <c:v>12</c:v>
                </c:pt>
                <c:pt idx="2045">
                  <c:v>12</c:v>
                </c:pt>
                <c:pt idx="2046">
                  <c:v>12</c:v>
                </c:pt>
                <c:pt idx="2047">
                  <c:v>12</c:v>
                </c:pt>
                <c:pt idx="2048">
                  <c:v>12</c:v>
                </c:pt>
                <c:pt idx="2049">
                  <c:v>12</c:v>
                </c:pt>
                <c:pt idx="2050">
                  <c:v>12</c:v>
                </c:pt>
                <c:pt idx="2051">
                  <c:v>12</c:v>
                </c:pt>
                <c:pt idx="2052">
                  <c:v>12</c:v>
                </c:pt>
                <c:pt idx="2053">
                  <c:v>12</c:v>
                </c:pt>
                <c:pt idx="2054">
                  <c:v>12</c:v>
                </c:pt>
                <c:pt idx="2055">
                  <c:v>12</c:v>
                </c:pt>
                <c:pt idx="2056">
                  <c:v>12</c:v>
                </c:pt>
                <c:pt idx="2057">
                  <c:v>8</c:v>
                </c:pt>
                <c:pt idx="2058">
                  <c:v>8</c:v>
                </c:pt>
                <c:pt idx="2059">
                  <c:v>8</c:v>
                </c:pt>
                <c:pt idx="2060">
                  <c:v>8</c:v>
                </c:pt>
                <c:pt idx="2061">
                  <c:v>8</c:v>
                </c:pt>
                <c:pt idx="2062">
                  <c:v>8</c:v>
                </c:pt>
                <c:pt idx="2063">
                  <c:v>8</c:v>
                </c:pt>
                <c:pt idx="2064">
                  <c:v>8</c:v>
                </c:pt>
                <c:pt idx="2065">
                  <c:v>8</c:v>
                </c:pt>
                <c:pt idx="2066">
                  <c:v>8</c:v>
                </c:pt>
                <c:pt idx="2067">
                  <c:v>8</c:v>
                </c:pt>
                <c:pt idx="2068">
                  <c:v>8</c:v>
                </c:pt>
                <c:pt idx="2069">
                  <c:v>4</c:v>
                </c:pt>
                <c:pt idx="2070">
                  <c:v>4</c:v>
                </c:pt>
                <c:pt idx="2071">
                  <c:v>4</c:v>
                </c:pt>
                <c:pt idx="2072">
                  <c:v>4</c:v>
                </c:pt>
                <c:pt idx="2073">
                  <c:v>4</c:v>
                </c:pt>
                <c:pt idx="2074">
                  <c:v>4</c:v>
                </c:pt>
                <c:pt idx="2075">
                  <c:v>4</c:v>
                </c:pt>
                <c:pt idx="2076">
                  <c:v>4</c:v>
                </c:pt>
                <c:pt idx="2077">
                  <c:v>4</c:v>
                </c:pt>
                <c:pt idx="2078">
                  <c:v>4</c:v>
                </c:pt>
                <c:pt idx="2079">
                  <c:v>4</c:v>
                </c:pt>
                <c:pt idx="2080">
                  <c:v>4</c:v>
                </c:pt>
                <c:pt idx="2081">
                  <c:v>4</c:v>
                </c:pt>
                <c:pt idx="2082">
                  <c:v>4</c:v>
                </c:pt>
                <c:pt idx="2083">
                  <c:v>4</c:v>
                </c:pt>
                <c:pt idx="2084">
                  <c:v>4</c:v>
                </c:pt>
                <c:pt idx="2085">
                  <c:v>4</c:v>
                </c:pt>
                <c:pt idx="2086">
                  <c:v>4</c:v>
                </c:pt>
                <c:pt idx="2087">
                  <c:v>4</c:v>
                </c:pt>
                <c:pt idx="2088">
                  <c:v>4</c:v>
                </c:pt>
                <c:pt idx="2089">
                  <c:v>4</c:v>
                </c:pt>
                <c:pt idx="2090">
                  <c:v>4</c:v>
                </c:pt>
                <c:pt idx="2091">
                  <c:v>8</c:v>
                </c:pt>
                <c:pt idx="2092">
                  <c:v>8</c:v>
                </c:pt>
                <c:pt idx="2093">
                  <c:v>8</c:v>
                </c:pt>
                <c:pt idx="2094">
                  <c:v>8</c:v>
                </c:pt>
                <c:pt idx="2095">
                  <c:v>8</c:v>
                </c:pt>
                <c:pt idx="2096">
                  <c:v>8</c:v>
                </c:pt>
                <c:pt idx="2097">
                  <c:v>8</c:v>
                </c:pt>
                <c:pt idx="2098">
                  <c:v>8</c:v>
                </c:pt>
                <c:pt idx="2099">
                  <c:v>8</c:v>
                </c:pt>
                <c:pt idx="2100">
                  <c:v>8</c:v>
                </c:pt>
                <c:pt idx="2101">
                  <c:v>8</c:v>
                </c:pt>
                <c:pt idx="2102">
                  <c:v>8</c:v>
                </c:pt>
                <c:pt idx="2103">
                  <c:v>12</c:v>
                </c:pt>
                <c:pt idx="2104">
                  <c:v>12</c:v>
                </c:pt>
                <c:pt idx="2105">
                  <c:v>12</c:v>
                </c:pt>
                <c:pt idx="2106">
                  <c:v>12</c:v>
                </c:pt>
                <c:pt idx="2107">
                  <c:v>12</c:v>
                </c:pt>
                <c:pt idx="2108">
                  <c:v>12</c:v>
                </c:pt>
                <c:pt idx="2109">
                  <c:v>12</c:v>
                </c:pt>
                <c:pt idx="2110">
                  <c:v>12</c:v>
                </c:pt>
                <c:pt idx="2111">
                  <c:v>12</c:v>
                </c:pt>
                <c:pt idx="2112">
                  <c:v>12</c:v>
                </c:pt>
                <c:pt idx="2113">
                  <c:v>12</c:v>
                </c:pt>
                <c:pt idx="2114">
                  <c:v>12</c:v>
                </c:pt>
                <c:pt idx="2115">
                  <c:v>12</c:v>
                </c:pt>
                <c:pt idx="2116">
                  <c:v>12</c:v>
                </c:pt>
                <c:pt idx="2117">
                  <c:v>12</c:v>
                </c:pt>
                <c:pt idx="2118">
                  <c:v>12</c:v>
                </c:pt>
                <c:pt idx="2119">
                  <c:v>8</c:v>
                </c:pt>
                <c:pt idx="2120">
                  <c:v>8</c:v>
                </c:pt>
                <c:pt idx="2121">
                  <c:v>8</c:v>
                </c:pt>
                <c:pt idx="2122">
                  <c:v>8</c:v>
                </c:pt>
                <c:pt idx="2123">
                  <c:v>8</c:v>
                </c:pt>
                <c:pt idx="2124">
                  <c:v>8</c:v>
                </c:pt>
                <c:pt idx="2125">
                  <c:v>8</c:v>
                </c:pt>
                <c:pt idx="2126">
                  <c:v>8</c:v>
                </c:pt>
                <c:pt idx="2127">
                  <c:v>8</c:v>
                </c:pt>
                <c:pt idx="2128">
                  <c:v>8</c:v>
                </c:pt>
                <c:pt idx="2129">
                  <c:v>8</c:v>
                </c:pt>
                <c:pt idx="2130">
                  <c:v>8</c:v>
                </c:pt>
                <c:pt idx="2131">
                  <c:v>8</c:v>
                </c:pt>
                <c:pt idx="2132">
                  <c:v>8</c:v>
                </c:pt>
                <c:pt idx="2133">
                  <c:v>8</c:v>
                </c:pt>
                <c:pt idx="2134">
                  <c:v>8</c:v>
                </c:pt>
                <c:pt idx="2135">
                  <c:v>8</c:v>
                </c:pt>
                <c:pt idx="2136">
                  <c:v>8</c:v>
                </c:pt>
                <c:pt idx="2137">
                  <c:v>8</c:v>
                </c:pt>
                <c:pt idx="2138">
                  <c:v>8</c:v>
                </c:pt>
                <c:pt idx="2139">
                  <c:v>8</c:v>
                </c:pt>
                <c:pt idx="2140">
                  <c:v>8</c:v>
                </c:pt>
                <c:pt idx="2141">
                  <c:v>12</c:v>
                </c:pt>
                <c:pt idx="2142">
                  <c:v>12</c:v>
                </c:pt>
                <c:pt idx="2143">
                  <c:v>12</c:v>
                </c:pt>
                <c:pt idx="2144">
                  <c:v>12</c:v>
                </c:pt>
                <c:pt idx="2145">
                  <c:v>12</c:v>
                </c:pt>
                <c:pt idx="2146">
                  <c:v>12</c:v>
                </c:pt>
                <c:pt idx="2147">
                  <c:v>12</c:v>
                </c:pt>
                <c:pt idx="2148">
                  <c:v>12</c:v>
                </c:pt>
                <c:pt idx="2149">
                  <c:v>12</c:v>
                </c:pt>
                <c:pt idx="2150">
                  <c:v>12</c:v>
                </c:pt>
                <c:pt idx="2151">
                  <c:v>12</c:v>
                </c:pt>
                <c:pt idx="2152">
                  <c:v>16</c:v>
                </c:pt>
                <c:pt idx="2153">
                  <c:v>16</c:v>
                </c:pt>
                <c:pt idx="2154">
                  <c:v>16</c:v>
                </c:pt>
                <c:pt idx="2155">
                  <c:v>16</c:v>
                </c:pt>
                <c:pt idx="2156">
                  <c:v>16</c:v>
                </c:pt>
                <c:pt idx="2157">
                  <c:v>12</c:v>
                </c:pt>
                <c:pt idx="2158">
                  <c:v>12</c:v>
                </c:pt>
                <c:pt idx="2159">
                  <c:v>12</c:v>
                </c:pt>
                <c:pt idx="2160">
                  <c:v>12</c:v>
                </c:pt>
                <c:pt idx="2161">
                  <c:v>12</c:v>
                </c:pt>
                <c:pt idx="2162">
                  <c:v>12</c:v>
                </c:pt>
                <c:pt idx="2163">
                  <c:v>12</c:v>
                </c:pt>
                <c:pt idx="2164">
                  <c:v>12</c:v>
                </c:pt>
                <c:pt idx="2165">
                  <c:v>12</c:v>
                </c:pt>
                <c:pt idx="2166">
                  <c:v>12</c:v>
                </c:pt>
                <c:pt idx="2167">
                  <c:v>12</c:v>
                </c:pt>
                <c:pt idx="2168">
                  <c:v>12</c:v>
                </c:pt>
                <c:pt idx="2169">
                  <c:v>12</c:v>
                </c:pt>
                <c:pt idx="2170">
                  <c:v>12</c:v>
                </c:pt>
                <c:pt idx="2171">
                  <c:v>12</c:v>
                </c:pt>
                <c:pt idx="2172">
                  <c:v>12</c:v>
                </c:pt>
                <c:pt idx="2173">
                  <c:v>12</c:v>
                </c:pt>
                <c:pt idx="2174">
                  <c:v>12</c:v>
                </c:pt>
                <c:pt idx="2175">
                  <c:v>12</c:v>
                </c:pt>
                <c:pt idx="2176">
                  <c:v>12</c:v>
                </c:pt>
                <c:pt idx="2177">
                  <c:v>12</c:v>
                </c:pt>
                <c:pt idx="2178">
                  <c:v>16</c:v>
                </c:pt>
                <c:pt idx="2179">
                  <c:v>16</c:v>
                </c:pt>
                <c:pt idx="2180">
                  <c:v>16</c:v>
                </c:pt>
                <c:pt idx="2181">
                  <c:v>16</c:v>
                </c:pt>
                <c:pt idx="2182">
                  <c:v>12</c:v>
                </c:pt>
                <c:pt idx="2183">
                  <c:v>12</c:v>
                </c:pt>
                <c:pt idx="2184">
                  <c:v>12</c:v>
                </c:pt>
                <c:pt idx="2185">
                  <c:v>12</c:v>
                </c:pt>
                <c:pt idx="2186">
                  <c:v>12</c:v>
                </c:pt>
                <c:pt idx="2187">
                  <c:v>12</c:v>
                </c:pt>
                <c:pt idx="2188">
                  <c:v>12</c:v>
                </c:pt>
                <c:pt idx="2189">
                  <c:v>12</c:v>
                </c:pt>
                <c:pt idx="2190">
                  <c:v>12</c:v>
                </c:pt>
                <c:pt idx="2191">
                  <c:v>12</c:v>
                </c:pt>
                <c:pt idx="2192">
                  <c:v>12</c:v>
                </c:pt>
                <c:pt idx="2193">
                  <c:v>12</c:v>
                </c:pt>
                <c:pt idx="2194">
                  <c:v>12</c:v>
                </c:pt>
                <c:pt idx="2195">
                  <c:v>8</c:v>
                </c:pt>
                <c:pt idx="2196">
                  <c:v>8</c:v>
                </c:pt>
                <c:pt idx="2197">
                  <c:v>8</c:v>
                </c:pt>
                <c:pt idx="2198">
                  <c:v>8</c:v>
                </c:pt>
                <c:pt idx="2199">
                  <c:v>8</c:v>
                </c:pt>
                <c:pt idx="2200">
                  <c:v>8</c:v>
                </c:pt>
                <c:pt idx="2201">
                  <c:v>8</c:v>
                </c:pt>
                <c:pt idx="2202">
                  <c:v>8</c:v>
                </c:pt>
                <c:pt idx="2203">
                  <c:v>12</c:v>
                </c:pt>
                <c:pt idx="2204">
                  <c:v>12</c:v>
                </c:pt>
                <c:pt idx="2205">
                  <c:v>12</c:v>
                </c:pt>
                <c:pt idx="2206">
                  <c:v>12</c:v>
                </c:pt>
                <c:pt idx="2207">
                  <c:v>12</c:v>
                </c:pt>
                <c:pt idx="2208">
                  <c:v>12</c:v>
                </c:pt>
                <c:pt idx="2209">
                  <c:v>12</c:v>
                </c:pt>
                <c:pt idx="2210">
                  <c:v>16</c:v>
                </c:pt>
                <c:pt idx="2211">
                  <c:v>16</c:v>
                </c:pt>
                <c:pt idx="2212">
                  <c:v>16</c:v>
                </c:pt>
                <c:pt idx="2213">
                  <c:v>16</c:v>
                </c:pt>
                <c:pt idx="2214">
                  <c:v>16</c:v>
                </c:pt>
                <c:pt idx="2215">
                  <c:v>16</c:v>
                </c:pt>
                <c:pt idx="2216">
                  <c:v>20</c:v>
                </c:pt>
                <c:pt idx="2217">
                  <c:v>20</c:v>
                </c:pt>
                <c:pt idx="2218">
                  <c:v>20</c:v>
                </c:pt>
                <c:pt idx="2219">
                  <c:v>20</c:v>
                </c:pt>
                <c:pt idx="2220">
                  <c:v>20</c:v>
                </c:pt>
                <c:pt idx="2221">
                  <c:v>20</c:v>
                </c:pt>
                <c:pt idx="2222">
                  <c:v>16</c:v>
                </c:pt>
                <c:pt idx="2223">
                  <c:v>16</c:v>
                </c:pt>
                <c:pt idx="2224">
                  <c:v>16</c:v>
                </c:pt>
                <c:pt idx="2225">
                  <c:v>16</c:v>
                </c:pt>
                <c:pt idx="2226">
                  <c:v>16</c:v>
                </c:pt>
                <c:pt idx="2227">
                  <c:v>16</c:v>
                </c:pt>
                <c:pt idx="2228">
                  <c:v>16</c:v>
                </c:pt>
                <c:pt idx="2229">
                  <c:v>16</c:v>
                </c:pt>
                <c:pt idx="2230">
                  <c:v>16</c:v>
                </c:pt>
                <c:pt idx="2231">
                  <c:v>12</c:v>
                </c:pt>
                <c:pt idx="2232">
                  <c:v>12</c:v>
                </c:pt>
                <c:pt idx="2233">
                  <c:v>12</c:v>
                </c:pt>
                <c:pt idx="2234">
                  <c:v>12</c:v>
                </c:pt>
                <c:pt idx="2235">
                  <c:v>12</c:v>
                </c:pt>
                <c:pt idx="2236">
                  <c:v>12</c:v>
                </c:pt>
                <c:pt idx="2237">
                  <c:v>12</c:v>
                </c:pt>
                <c:pt idx="2238">
                  <c:v>12</c:v>
                </c:pt>
                <c:pt idx="2239">
                  <c:v>12</c:v>
                </c:pt>
                <c:pt idx="2240">
                  <c:v>12</c:v>
                </c:pt>
                <c:pt idx="2241">
                  <c:v>12</c:v>
                </c:pt>
                <c:pt idx="2242">
                  <c:v>12</c:v>
                </c:pt>
                <c:pt idx="2243">
                  <c:v>12</c:v>
                </c:pt>
                <c:pt idx="2244">
                  <c:v>12</c:v>
                </c:pt>
                <c:pt idx="2245">
                  <c:v>12</c:v>
                </c:pt>
                <c:pt idx="2246">
                  <c:v>12</c:v>
                </c:pt>
                <c:pt idx="2247">
                  <c:v>12</c:v>
                </c:pt>
                <c:pt idx="2248">
                  <c:v>12</c:v>
                </c:pt>
                <c:pt idx="2249">
                  <c:v>12</c:v>
                </c:pt>
                <c:pt idx="2250">
                  <c:v>12</c:v>
                </c:pt>
                <c:pt idx="2251">
                  <c:v>12</c:v>
                </c:pt>
                <c:pt idx="2252">
                  <c:v>12</c:v>
                </c:pt>
                <c:pt idx="2253">
                  <c:v>16</c:v>
                </c:pt>
                <c:pt idx="2254">
                  <c:v>16</c:v>
                </c:pt>
                <c:pt idx="2255">
                  <c:v>16</c:v>
                </c:pt>
                <c:pt idx="2256">
                  <c:v>16</c:v>
                </c:pt>
                <c:pt idx="2257">
                  <c:v>16</c:v>
                </c:pt>
                <c:pt idx="2258">
                  <c:v>16</c:v>
                </c:pt>
                <c:pt idx="2259">
                  <c:v>16</c:v>
                </c:pt>
                <c:pt idx="2260">
                  <c:v>16</c:v>
                </c:pt>
                <c:pt idx="2261">
                  <c:v>16</c:v>
                </c:pt>
                <c:pt idx="2262">
                  <c:v>16</c:v>
                </c:pt>
                <c:pt idx="2263">
                  <c:v>16</c:v>
                </c:pt>
                <c:pt idx="2264">
                  <c:v>16</c:v>
                </c:pt>
                <c:pt idx="2265">
                  <c:v>16</c:v>
                </c:pt>
                <c:pt idx="2266">
                  <c:v>16</c:v>
                </c:pt>
                <c:pt idx="2267">
                  <c:v>16</c:v>
                </c:pt>
                <c:pt idx="2268">
                  <c:v>12</c:v>
                </c:pt>
                <c:pt idx="2269">
                  <c:v>12</c:v>
                </c:pt>
                <c:pt idx="2270">
                  <c:v>12</c:v>
                </c:pt>
                <c:pt idx="2271">
                  <c:v>12</c:v>
                </c:pt>
                <c:pt idx="2272">
                  <c:v>12</c:v>
                </c:pt>
                <c:pt idx="2273">
                  <c:v>12</c:v>
                </c:pt>
                <c:pt idx="2274">
                  <c:v>8</c:v>
                </c:pt>
                <c:pt idx="2275">
                  <c:v>8</c:v>
                </c:pt>
                <c:pt idx="2276">
                  <c:v>8</c:v>
                </c:pt>
                <c:pt idx="2277">
                  <c:v>8</c:v>
                </c:pt>
                <c:pt idx="2278">
                  <c:v>8</c:v>
                </c:pt>
                <c:pt idx="2279">
                  <c:v>8</c:v>
                </c:pt>
                <c:pt idx="2280">
                  <c:v>8</c:v>
                </c:pt>
                <c:pt idx="2281">
                  <c:v>8</c:v>
                </c:pt>
                <c:pt idx="2282">
                  <c:v>8</c:v>
                </c:pt>
                <c:pt idx="2283">
                  <c:v>8</c:v>
                </c:pt>
                <c:pt idx="2284">
                  <c:v>8</c:v>
                </c:pt>
                <c:pt idx="2285">
                  <c:v>8</c:v>
                </c:pt>
                <c:pt idx="2286">
                  <c:v>8</c:v>
                </c:pt>
                <c:pt idx="2287">
                  <c:v>8</c:v>
                </c:pt>
                <c:pt idx="2288">
                  <c:v>8</c:v>
                </c:pt>
                <c:pt idx="2289">
                  <c:v>8</c:v>
                </c:pt>
                <c:pt idx="2290">
                  <c:v>8</c:v>
                </c:pt>
                <c:pt idx="2291">
                  <c:v>12</c:v>
                </c:pt>
                <c:pt idx="2292">
                  <c:v>12</c:v>
                </c:pt>
                <c:pt idx="2293">
                  <c:v>12</c:v>
                </c:pt>
                <c:pt idx="2294">
                  <c:v>12</c:v>
                </c:pt>
                <c:pt idx="2295">
                  <c:v>12</c:v>
                </c:pt>
                <c:pt idx="2296">
                  <c:v>12</c:v>
                </c:pt>
                <c:pt idx="2297">
                  <c:v>12</c:v>
                </c:pt>
                <c:pt idx="2298">
                  <c:v>12</c:v>
                </c:pt>
                <c:pt idx="2299">
                  <c:v>12</c:v>
                </c:pt>
                <c:pt idx="2300">
                  <c:v>12</c:v>
                </c:pt>
                <c:pt idx="2301">
                  <c:v>12</c:v>
                </c:pt>
                <c:pt idx="2302">
                  <c:v>12</c:v>
                </c:pt>
                <c:pt idx="2303">
                  <c:v>12</c:v>
                </c:pt>
                <c:pt idx="2304">
                  <c:v>12</c:v>
                </c:pt>
                <c:pt idx="2305">
                  <c:v>12</c:v>
                </c:pt>
                <c:pt idx="2306">
                  <c:v>12</c:v>
                </c:pt>
                <c:pt idx="2307">
                  <c:v>12</c:v>
                </c:pt>
                <c:pt idx="2308">
                  <c:v>12</c:v>
                </c:pt>
                <c:pt idx="2309">
                  <c:v>12</c:v>
                </c:pt>
                <c:pt idx="2310">
                  <c:v>12</c:v>
                </c:pt>
                <c:pt idx="2311">
                  <c:v>12</c:v>
                </c:pt>
                <c:pt idx="2312">
                  <c:v>12</c:v>
                </c:pt>
                <c:pt idx="2313">
                  <c:v>12</c:v>
                </c:pt>
                <c:pt idx="2314">
                  <c:v>12</c:v>
                </c:pt>
                <c:pt idx="2315">
                  <c:v>16</c:v>
                </c:pt>
                <c:pt idx="2316">
                  <c:v>16</c:v>
                </c:pt>
                <c:pt idx="2317">
                  <c:v>16</c:v>
                </c:pt>
                <c:pt idx="2318">
                  <c:v>16</c:v>
                </c:pt>
                <c:pt idx="2319">
                  <c:v>16</c:v>
                </c:pt>
                <c:pt idx="2320">
                  <c:v>12</c:v>
                </c:pt>
                <c:pt idx="2321">
                  <c:v>12</c:v>
                </c:pt>
                <c:pt idx="2322">
                  <c:v>12</c:v>
                </c:pt>
                <c:pt idx="2323">
                  <c:v>12</c:v>
                </c:pt>
                <c:pt idx="2324">
                  <c:v>12</c:v>
                </c:pt>
                <c:pt idx="2325">
                  <c:v>12</c:v>
                </c:pt>
                <c:pt idx="2326">
                  <c:v>12</c:v>
                </c:pt>
                <c:pt idx="2327">
                  <c:v>12</c:v>
                </c:pt>
                <c:pt idx="2328">
                  <c:v>12</c:v>
                </c:pt>
                <c:pt idx="2329">
                  <c:v>12</c:v>
                </c:pt>
                <c:pt idx="2330">
                  <c:v>12</c:v>
                </c:pt>
                <c:pt idx="2331">
                  <c:v>12</c:v>
                </c:pt>
                <c:pt idx="2332">
                  <c:v>12</c:v>
                </c:pt>
                <c:pt idx="2333">
                  <c:v>12</c:v>
                </c:pt>
                <c:pt idx="2334">
                  <c:v>12</c:v>
                </c:pt>
                <c:pt idx="2335">
                  <c:v>12</c:v>
                </c:pt>
                <c:pt idx="2336">
                  <c:v>12</c:v>
                </c:pt>
                <c:pt idx="2337">
                  <c:v>12</c:v>
                </c:pt>
                <c:pt idx="2338">
                  <c:v>12</c:v>
                </c:pt>
                <c:pt idx="2339">
                  <c:v>12</c:v>
                </c:pt>
                <c:pt idx="2340">
                  <c:v>12</c:v>
                </c:pt>
                <c:pt idx="2341">
                  <c:v>16</c:v>
                </c:pt>
                <c:pt idx="2342">
                  <c:v>16</c:v>
                </c:pt>
                <c:pt idx="2343">
                  <c:v>16</c:v>
                </c:pt>
                <c:pt idx="2344">
                  <c:v>16</c:v>
                </c:pt>
                <c:pt idx="2345">
                  <c:v>16</c:v>
                </c:pt>
                <c:pt idx="2346">
                  <c:v>16</c:v>
                </c:pt>
                <c:pt idx="2347">
                  <c:v>16</c:v>
                </c:pt>
                <c:pt idx="2348">
                  <c:v>16</c:v>
                </c:pt>
                <c:pt idx="2349">
                  <c:v>16</c:v>
                </c:pt>
                <c:pt idx="2350">
                  <c:v>16</c:v>
                </c:pt>
                <c:pt idx="2351">
                  <c:v>16</c:v>
                </c:pt>
                <c:pt idx="2352">
                  <c:v>16</c:v>
                </c:pt>
                <c:pt idx="2353">
                  <c:v>16</c:v>
                </c:pt>
                <c:pt idx="2354">
                  <c:v>16</c:v>
                </c:pt>
                <c:pt idx="2355">
                  <c:v>16</c:v>
                </c:pt>
                <c:pt idx="2356">
                  <c:v>16</c:v>
                </c:pt>
                <c:pt idx="2357">
                  <c:v>16</c:v>
                </c:pt>
                <c:pt idx="2358">
                  <c:v>16</c:v>
                </c:pt>
                <c:pt idx="2359">
                  <c:v>16</c:v>
                </c:pt>
                <c:pt idx="2360">
                  <c:v>16</c:v>
                </c:pt>
                <c:pt idx="2361">
                  <c:v>16</c:v>
                </c:pt>
                <c:pt idx="2362">
                  <c:v>16</c:v>
                </c:pt>
                <c:pt idx="2363">
                  <c:v>16</c:v>
                </c:pt>
                <c:pt idx="2364">
                  <c:v>16</c:v>
                </c:pt>
                <c:pt idx="2365">
                  <c:v>16</c:v>
                </c:pt>
                <c:pt idx="2366">
                  <c:v>16</c:v>
                </c:pt>
                <c:pt idx="2367">
                  <c:v>16</c:v>
                </c:pt>
                <c:pt idx="2368">
                  <c:v>16</c:v>
                </c:pt>
                <c:pt idx="2369">
                  <c:v>16</c:v>
                </c:pt>
                <c:pt idx="2370">
                  <c:v>16</c:v>
                </c:pt>
                <c:pt idx="2371">
                  <c:v>16</c:v>
                </c:pt>
                <c:pt idx="2372">
                  <c:v>16</c:v>
                </c:pt>
                <c:pt idx="2373">
                  <c:v>16</c:v>
                </c:pt>
                <c:pt idx="2374">
                  <c:v>16</c:v>
                </c:pt>
                <c:pt idx="2375">
                  <c:v>16</c:v>
                </c:pt>
                <c:pt idx="2376">
                  <c:v>16</c:v>
                </c:pt>
                <c:pt idx="2377">
                  <c:v>16</c:v>
                </c:pt>
                <c:pt idx="2378">
                  <c:v>16</c:v>
                </c:pt>
                <c:pt idx="2379">
                  <c:v>16</c:v>
                </c:pt>
                <c:pt idx="2380">
                  <c:v>16</c:v>
                </c:pt>
                <c:pt idx="2381">
                  <c:v>16</c:v>
                </c:pt>
                <c:pt idx="2382">
                  <c:v>16</c:v>
                </c:pt>
                <c:pt idx="2383">
                  <c:v>16</c:v>
                </c:pt>
                <c:pt idx="2384">
                  <c:v>16</c:v>
                </c:pt>
                <c:pt idx="2385">
                  <c:v>16</c:v>
                </c:pt>
                <c:pt idx="2386">
                  <c:v>16</c:v>
                </c:pt>
                <c:pt idx="2387">
                  <c:v>16</c:v>
                </c:pt>
                <c:pt idx="2388">
                  <c:v>16</c:v>
                </c:pt>
                <c:pt idx="2389">
                  <c:v>16</c:v>
                </c:pt>
                <c:pt idx="2390">
                  <c:v>20</c:v>
                </c:pt>
                <c:pt idx="2391">
                  <c:v>20</c:v>
                </c:pt>
                <c:pt idx="2392">
                  <c:v>20</c:v>
                </c:pt>
                <c:pt idx="2393">
                  <c:v>20</c:v>
                </c:pt>
                <c:pt idx="2394">
                  <c:v>20</c:v>
                </c:pt>
                <c:pt idx="2395">
                  <c:v>16</c:v>
                </c:pt>
                <c:pt idx="2396">
                  <c:v>16</c:v>
                </c:pt>
                <c:pt idx="2397">
                  <c:v>16</c:v>
                </c:pt>
                <c:pt idx="2398">
                  <c:v>16</c:v>
                </c:pt>
                <c:pt idx="2399">
                  <c:v>16</c:v>
                </c:pt>
                <c:pt idx="2400">
                  <c:v>16</c:v>
                </c:pt>
                <c:pt idx="2401">
                  <c:v>16</c:v>
                </c:pt>
                <c:pt idx="2402">
                  <c:v>16</c:v>
                </c:pt>
                <c:pt idx="2403">
                  <c:v>16</c:v>
                </c:pt>
                <c:pt idx="2404">
                  <c:v>16</c:v>
                </c:pt>
                <c:pt idx="2405">
                  <c:v>16</c:v>
                </c:pt>
                <c:pt idx="2406">
                  <c:v>16</c:v>
                </c:pt>
                <c:pt idx="2407">
                  <c:v>16</c:v>
                </c:pt>
                <c:pt idx="2408">
                  <c:v>16</c:v>
                </c:pt>
                <c:pt idx="2409">
                  <c:v>16</c:v>
                </c:pt>
                <c:pt idx="2410">
                  <c:v>16</c:v>
                </c:pt>
                <c:pt idx="2411">
                  <c:v>16</c:v>
                </c:pt>
                <c:pt idx="2412">
                  <c:v>16</c:v>
                </c:pt>
                <c:pt idx="2413">
                  <c:v>16</c:v>
                </c:pt>
                <c:pt idx="2414">
                  <c:v>16</c:v>
                </c:pt>
                <c:pt idx="2415">
                  <c:v>20</c:v>
                </c:pt>
                <c:pt idx="2416">
                  <c:v>20</c:v>
                </c:pt>
                <c:pt idx="2417">
                  <c:v>20</c:v>
                </c:pt>
                <c:pt idx="2418">
                  <c:v>20</c:v>
                </c:pt>
                <c:pt idx="2419">
                  <c:v>20</c:v>
                </c:pt>
                <c:pt idx="2420">
                  <c:v>16</c:v>
                </c:pt>
                <c:pt idx="2421">
                  <c:v>16</c:v>
                </c:pt>
                <c:pt idx="2422">
                  <c:v>16</c:v>
                </c:pt>
                <c:pt idx="2423">
                  <c:v>16</c:v>
                </c:pt>
                <c:pt idx="2424">
                  <c:v>16</c:v>
                </c:pt>
                <c:pt idx="2425">
                  <c:v>16</c:v>
                </c:pt>
                <c:pt idx="2426">
                  <c:v>16</c:v>
                </c:pt>
                <c:pt idx="2427">
                  <c:v>16</c:v>
                </c:pt>
                <c:pt idx="2428">
                  <c:v>16</c:v>
                </c:pt>
                <c:pt idx="2429">
                  <c:v>16</c:v>
                </c:pt>
                <c:pt idx="2430">
                  <c:v>16</c:v>
                </c:pt>
                <c:pt idx="2431">
                  <c:v>16</c:v>
                </c:pt>
                <c:pt idx="2432">
                  <c:v>16</c:v>
                </c:pt>
                <c:pt idx="2433">
                  <c:v>16</c:v>
                </c:pt>
                <c:pt idx="2434">
                  <c:v>16</c:v>
                </c:pt>
                <c:pt idx="2435">
                  <c:v>16</c:v>
                </c:pt>
                <c:pt idx="2436">
                  <c:v>16</c:v>
                </c:pt>
                <c:pt idx="2437">
                  <c:v>16</c:v>
                </c:pt>
                <c:pt idx="2438">
                  <c:v>16</c:v>
                </c:pt>
                <c:pt idx="2439">
                  <c:v>16</c:v>
                </c:pt>
                <c:pt idx="2440">
                  <c:v>20</c:v>
                </c:pt>
                <c:pt idx="2441">
                  <c:v>20</c:v>
                </c:pt>
                <c:pt idx="2442">
                  <c:v>20</c:v>
                </c:pt>
                <c:pt idx="2443">
                  <c:v>20</c:v>
                </c:pt>
                <c:pt idx="2444">
                  <c:v>20</c:v>
                </c:pt>
                <c:pt idx="2445">
                  <c:v>20</c:v>
                </c:pt>
                <c:pt idx="2446">
                  <c:v>16</c:v>
                </c:pt>
                <c:pt idx="2447">
                  <c:v>16</c:v>
                </c:pt>
                <c:pt idx="2448">
                  <c:v>16</c:v>
                </c:pt>
                <c:pt idx="2449">
                  <c:v>16</c:v>
                </c:pt>
                <c:pt idx="2450">
                  <c:v>16</c:v>
                </c:pt>
                <c:pt idx="2451">
                  <c:v>16</c:v>
                </c:pt>
                <c:pt idx="2452">
                  <c:v>16</c:v>
                </c:pt>
                <c:pt idx="2453">
                  <c:v>16</c:v>
                </c:pt>
                <c:pt idx="2454">
                  <c:v>16</c:v>
                </c:pt>
                <c:pt idx="2455">
                  <c:v>16</c:v>
                </c:pt>
                <c:pt idx="2456">
                  <c:v>16</c:v>
                </c:pt>
                <c:pt idx="2457">
                  <c:v>12</c:v>
                </c:pt>
                <c:pt idx="2458">
                  <c:v>12</c:v>
                </c:pt>
                <c:pt idx="2459">
                  <c:v>12</c:v>
                </c:pt>
                <c:pt idx="2460">
                  <c:v>12</c:v>
                </c:pt>
                <c:pt idx="2461">
                  <c:v>12</c:v>
                </c:pt>
                <c:pt idx="2462">
                  <c:v>12</c:v>
                </c:pt>
                <c:pt idx="2463">
                  <c:v>12</c:v>
                </c:pt>
                <c:pt idx="2464">
                  <c:v>12</c:v>
                </c:pt>
                <c:pt idx="2465">
                  <c:v>12</c:v>
                </c:pt>
                <c:pt idx="2466">
                  <c:v>12</c:v>
                </c:pt>
                <c:pt idx="2467">
                  <c:v>12</c:v>
                </c:pt>
                <c:pt idx="2468">
                  <c:v>12</c:v>
                </c:pt>
                <c:pt idx="2469">
                  <c:v>8</c:v>
                </c:pt>
                <c:pt idx="2470">
                  <c:v>8</c:v>
                </c:pt>
                <c:pt idx="2471">
                  <c:v>8</c:v>
                </c:pt>
                <c:pt idx="2472">
                  <c:v>8</c:v>
                </c:pt>
                <c:pt idx="2473">
                  <c:v>8</c:v>
                </c:pt>
                <c:pt idx="2474">
                  <c:v>8</c:v>
                </c:pt>
                <c:pt idx="2475">
                  <c:v>8</c:v>
                </c:pt>
                <c:pt idx="2476">
                  <c:v>8</c:v>
                </c:pt>
                <c:pt idx="2477">
                  <c:v>8</c:v>
                </c:pt>
                <c:pt idx="2478">
                  <c:v>8</c:v>
                </c:pt>
                <c:pt idx="2479">
                  <c:v>8</c:v>
                </c:pt>
                <c:pt idx="2480">
                  <c:v>8</c:v>
                </c:pt>
                <c:pt idx="2481">
                  <c:v>8</c:v>
                </c:pt>
                <c:pt idx="2482">
                  <c:v>8</c:v>
                </c:pt>
                <c:pt idx="2483">
                  <c:v>8</c:v>
                </c:pt>
                <c:pt idx="2484">
                  <c:v>4</c:v>
                </c:pt>
                <c:pt idx="2485">
                  <c:v>4</c:v>
                </c:pt>
                <c:pt idx="2486">
                  <c:v>4</c:v>
                </c:pt>
                <c:pt idx="2487">
                  <c:v>4</c:v>
                </c:pt>
                <c:pt idx="2488">
                  <c:v>8</c:v>
                </c:pt>
                <c:pt idx="2489">
                  <c:v>8</c:v>
                </c:pt>
                <c:pt idx="2490">
                  <c:v>8</c:v>
                </c:pt>
                <c:pt idx="2491">
                  <c:v>8</c:v>
                </c:pt>
                <c:pt idx="2492">
                  <c:v>8</c:v>
                </c:pt>
                <c:pt idx="2493">
                  <c:v>8</c:v>
                </c:pt>
                <c:pt idx="2494">
                  <c:v>8</c:v>
                </c:pt>
                <c:pt idx="2495">
                  <c:v>8</c:v>
                </c:pt>
                <c:pt idx="2496">
                  <c:v>8</c:v>
                </c:pt>
                <c:pt idx="2497">
                  <c:v>8</c:v>
                </c:pt>
                <c:pt idx="2498">
                  <c:v>8</c:v>
                </c:pt>
                <c:pt idx="2499">
                  <c:v>8</c:v>
                </c:pt>
              </c:numCache>
            </c:numRef>
          </c:yVal>
        </c:ser>
        <c:axId val="51426816"/>
        <c:axId val="75984896"/>
      </c:scatterChart>
      <c:valAx>
        <c:axId val="514268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(ns)</a:t>
                </a:r>
              </a:p>
            </c:rich>
          </c:tx>
          <c:layout/>
        </c:title>
        <c:numFmt formatCode="General" sourceLinked="1"/>
        <c:tickLblPos val="nextTo"/>
        <c:crossAx val="75984896"/>
        <c:crossesAt val="-800"/>
        <c:crossBetween val="midCat"/>
      </c:valAx>
      <c:valAx>
        <c:axId val="75984896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Amplitude (mV)</a:t>
                </a:r>
              </a:p>
            </c:rich>
          </c:tx>
          <c:layout/>
        </c:title>
        <c:numFmt formatCode="General" sourceLinked="1"/>
        <c:tickLblPos val="nextTo"/>
        <c:crossAx val="51426816"/>
        <c:crossesAt val="-10"/>
        <c:crossBetween val="midCat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Summed Signal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</c:marker>
          <c:xVal>
            <c:numRef>
              <c:f>F0000CH2!$F$1:$F$2500</c:f>
              <c:numCache>
                <c:formatCode>General</c:formatCode>
                <c:ptCount val="2500"/>
                <c:pt idx="0">
                  <c:v>-4</c:v>
                </c:pt>
                <c:pt idx="1">
                  <c:v>-3.9600000000000004</c:v>
                </c:pt>
                <c:pt idx="2">
                  <c:v>-3.9199999999999995</c:v>
                </c:pt>
                <c:pt idx="3">
                  <c:v>-3.88</c:v>
                </c:pt>
                <c:pt idx="4">
                  <c:v>-3.84</c:v>
                </c:pt>
                <c:pt idx="5">
                  <c:v>-3.8000000000000003</c:v>
                </c:pt>
                <c:pt idx="6">
                  <c:v>-3.7600000000000002</c:v>
                </c:pt>
                <c:pt idx="7">
                  <c:v>-3.72</c:v>
                </c:pt>
                <c:pt idx="8">
                  <c:v>-3.68</c:v>
                </c:pt>
                <c:pt idx="9">
                  <c:v>-3.6399999999999997</c:v>
                </c:pt>
                <c:pt idx="10">
                  <c:v>-3.6</c:v>
                </c:pt>
                <c:pt idx="11">
                  <c:v>-3.56</c:v>
                </c:pt>
                <c:pt idx="12">
                  <c:v>-3.52</c:v>
                </c:pt>
                <c:pt idx="13">
                  <c:v>-3.48</c:v>
                </c:pt>
                <c:pt idx="14">
                  <c:v>-3.44</c:v>
                </c:pt>
                <c:pt idx="15">
                  <c:v>-3.4</c:v>
                </c:pt>
                <c:pt idx="16">
                  <c:v>-3.36</c:v>
                </c:pt>
                <c:pt idx="17">
                  <c:v>-3.3200000000000003</c:v>
                </c:pt>
                <c:pt idx="18">
                  <c:v>-3.28</c:v>
                </c:pt>
                <c:pt idx="19">
                  <c:v>-3.2399999999999998</c:v>
                </c:pt>
                <c:pt idx="20">
                  <c:v>-3.2</c:v>
                </c:pt>
                <c:pt idx="21">
                  <c:v>-3.1599999999999997</c:v>
                </c:pt>
                <c:pt idx="22">
                  <c:v>-3.12</c:v>
                </c:pt>
                <c:pt idx="23">
                  <c:v>-3.08</c:v>
                </c:pt>
                <c:pt idx="24">
                  <c:v>-3.04</c:v>
                </c:pt>
                <c:pt idx="25">
                  <c:v>-3</c:v>
                </c:pt>
                <c:pt idx="26">
                  <c:v>-2.96</c:v>
                </c:pt>
                <c:pt idx="27">
                  <c:v>-2.92</c:v>
                </c:pt>
                <c:pt idx="28">
                  <c:v>-2.88</c:v>
                </c:pt>
                <c:pt idx="29">
                  <c:v>-2.8400000000000003</c:v>
                </c:pt>
                <c:pt idx="30">
                  <c:v>-2.8</c:v>
                </c:pt>
                <c:pt idx="31">
                  <c:v>-2.76</c:v>
                </c:pt>
                <c:pt idx="32">
                  <c:v>-2.72</c:v>
                </c:pt>
                <c:pt idx="33">
                  <c:v>-2.6799999999999997</c:v>
                </c:pt>
                <c:pt idx="34">
                  <c:v>-2.64</c:v>
                </c:pt>
                <c:pt idx="35">
                  <c:v>-2.6</c:v>
                </c:pt>
                <c:pt idx="36">
                  <c:v>-2.56</c:v>
                </c:pt>
                <c:pt idx="37">
                  <c:v>-2.52</c:v>
                </c:pt>
                <c:pt idx="38">
                  <c:v>-2.48</c:v>
                </c:pt>
                <c:pt idx="39">
                  <c:v>-2.44</c:v>
                </c:pt>
                <c:pt idx="40">
                  <c:v>-2.4</c:v>
                </c:pt>
                <c:pt idx="41">
                  <c:v>-2.3600000000000003</c:v>
                </c:pt>
                <c:pt idx="42">
                  <c:v>-2.3199999999999998</c:v>
                </c:pt>
                <c:pt idx="43">
                  <c:v>-2.2799999999999998</c:v>
                </c:pt>
                <c:pt idx="44">
                  <c:v>-2.2400000000000002</c:v>
                </c:pt>
                <c:pt idx="45">
                  <c:v>-2.1999999999999997</c:v>
                </c:pt>
                <c:pt idx="46">
                  <c:v>-2.16</c:v>
                </c:pt>
                <c:pt idx="47">
                  <c:v>-2.12</c:v>
                </c:pt>
                <c:pt idx="48">
                  <c:v>-2.0799999999999996</c:v>
                </c:pt>
                <c:pt idx="49">
                  <c:v>-2.04</c:v>
                </c:pt>
                <c:pt idx="50">
                  <c:v>-2</c:v>
                </c:pt>
                <c:pt idx="51">
                  <c:v>-1.9599999999999997</c:v>
                </c:pt>
                <c:pt idx="52">
                  <c:v>-1.92</c:v>
                </c:pt>
                <c:pt idx="53">
                  <c:v>-1.8800000000000001</c:v>
                </c:pt>
                <c:pt idx="54">
                  <c:v>-1.84</c:v>
                </c:pt>
                <c:pt idx="55">
                  <c:v>-1.8</c:v>
                </c:pt>
                <c:pt idx="56">
                  <c:v>-1.76</c:v>
                </c:pt>
                <c:pt idx="57">
                  <c:v>-1.72</c:v>
                </c:pt>
                <c:pt idx="58">
                  <c:v>-1.68</c:v>
                </c:pt>
                <c:pt idx="59">
                  <c:v>-1.64</c:v>
                </c:pt>
                <c:pt idx="60">
                  <c:v>-1.6</c:v>
                </c:pt>
                <c:pt idx="61">
                  <c:v>-1.56</c:v>
                </c:pt>
                <c:pt idx="62">
                  <c:v>-1.52</c:v>
                </c:pt>
                <c:pt idx="63">
                  <c:v>-1.48</c:v>
                </c:pt>
                <c:pt idx="64">
                  <c:v>-1.44</c:v>
                </c:pt>
                <c:pt idx="65">
                  <c:v>-1.4</c:v>
                </c:pt>
                <c:pt idx="66">
                  <c:v>-1.36</c:v>
                </c:pt>
                <c:pt idx="67">
                  <c:v>-1.32</c:v>
                </c:pt>
                <c:pt idx="68">
                  <c:v>-1.28</c:v>
                </c:pt>
                <c:pt idx="69">
                  <c:v>-1.24</c:v>
                </c:pt>
                <c:pt idx="70">
                  <c:v>-1.2</c:v>
                </c:pt>
                <c:pt idx="71">
                  <c:v>-1.1599999999999999</c:v>
                </c:pt>
                <c:pt idx="72">
                  <c:v>-1.1200000000000001</c:v>
                </c:pt>
                <c:pt idx="73">
                  <c:v>-1.08</c:v>
                </c:pt>
                <c:pt idx="74">
                  <c:v>-1.0399999999999998</c:v>
                </c:pt>
                <c:pt idx="75">
                  <c:v>-1</c:v>
                </c:pt>
                <c:pt idx="76">
                  <c:v>-0.96</c:v>
                </c:pt>
                <c:pt idx="77">
                  <c:v>-0.92</c:v>
                </c:pt>
                <c:pt idx="78">
                  <c:v>-0.88</c:v>
                </c:pt>
                <c:pt idx="79">
                  <c:v>-0.84</c:v>
                </c:pt>
                <c:pt idx="80">
                  <c:v>-0.8</c:v>
                </c:pt>
                <c:pt idx="81">
                  <c:v>-0.76</c:v>
                </c:pt>
                <c:pt idx="82">
                  <c:v>-0.72</c:v>
                </c:pt>
                <c:pt idx="83">
                  <c:v>-0.68</c:v>
                </c:pt>
                <c:pt idx="84">
                  <c:v>-0.64</c:v>
                </c:pt>
                <c:pt idx="85">
                  <c:v>-0.6</c:v>
                </c:pt>
                <c:pt idx="86">
                  <c:v>-0.56000000000000005</c:v>
                </c:pt>
                <c:pt idx="87">
                  <c:v>-0.51999999999999991</c:v>
                </c:pt>
                <c:pt idx="88">
                  <c:v>-0.48</c:v>
                </c:pt>
                <c:pt idx="89">
                  <c:v>-0.44</c:v>
                </c:pt>
                <c:pt idx="90">
                  <c:v>-0.4</c:v>
                </c:pt>
                <c:pt idx="91">
                  <c:v>-0.36</c:v>
                </c:pt>
                <c:pt idx="92">
                  <c:v>-0.32</c:v>
                </c:pt>
                <c:pt idx="93">
                  <c:v>-0.28000000000000003</c:v>
                </c:pt>
                <c:pt idx="94">
                  <c:v>-0.24</c:v>
                </c:pt>
                <c:pt idx="95">
                  <c:v>-0.2</c:v>
                </c:pt>
                <c:pt idx="96">
                  <c:v>-0.16</c:v>
                </c:pt>
                <c:pt idx="97">
                  <c:v>-0.12</c:v>
                </c:pt>
                <c:pt idx="98">
                  <c:v>-0.08</c:v>
                </c:pt>
                <c:pt idx="99">
                  <c:v>-0.04</c:v>
                </c:pt>
                <c:pt idx="100">
                  <c:v>0</c:v>
                </c:pt>
                <c:pt idx="101">
                  <c:v>0.04</c:v>
                </c:pt>
                <c:pt idx="102">
                  <c:v>0.08</c:v>
                </c:pt>
                <c:pt idx="103">
                  <c:v>0.12</c:v>
                </c:pt>
                <c:pt idx="104">
                  <c:v>0.16</c:v>
                </c:pt>
                <c:pt idx="105">
                  <c:v>0.2</c:v>
                </c:pt>
                <c:pt idx="106">
                  <c:v>0.24</c:v>
                </c:pt>
                <c:pt idx="107">
                  <c:v>0.28000000000000003</c:v>
                </c:pt>
                <c:pt idx="108">
                  <c:v>0.32</c:v>
                </c:pt>
                <c:pt idx="109">
                  <c:v>0.36</c:v>
                </c:pt>
                <c:pt idx="110">
                  <c:v>0.4</c:v>
                </c:pt>
                <c:pt idx="111">
                  <c:v>0.44</c:v>
                </c:pt>
                <c:pt idx="112">
                  <c:v>0.48</c:v>
                </c:pt>
                <c:pt idx="113">
                  <c:v>0.51999999999999991</c:v>
                </c:pt>
                <c:pt idx="114">
                  <c:v>0.56000000000000005</c:v>
                </c:pt>
                <c:pt idx="115">
                  <c:v>0.6</c:v>
                </c:pt>
                <c:pt idx="116">
                  <c:v>0.64</c:v>
                </c:pt>
                <c:pt idx="117">
                  <c:v>0.68</c:v>
                </c:pt>
                <c:pt idx="118">
                  <c:v>0.72</c:v>
                </c:pt>
                <c:pt idx="119">
                  <c:v>0.76</c:v>
                </c:pt>
                <c:pt idx="120">
                  <c:v>0.8</c:v>
                </c:pt>
                <c:pt idx="121">
                  <c:v>0.84</c:v>
                </c:pt>
                <c:pt idx="122">
                  <c:v>0.88</c:v>
                </c:pt>
                <c:pt idx="123">
                  <c:v>0.92</c:v>
                </c:pt>
                <c:pt idx="124">
                  <c:v>0.96</c:v>
                </c:pt>
                <c:pt idx="125">
                  <c:v>1</c:v>
                </c:pt>
                <c:pt idx="126">
                  <c:v>1.0399999999999998</c:v>
                </c:pt>
                <c:pt idx="127">
                  <c:v>1.08</c:v>
                </c:pt>
                <c:pt idx="128">
                  <c:v>1.1200000000000001</c:v>
                </c:pt>
                <c:pt idx="129">
                  <c:v>1.1599999999999999</c:v>
                </c:pt>
                <c:pt idx="130">
                  <c:v>1.2</c:v>
                </c:pt>
                <c:pt idx="131">
                  <c:v>1.24</c:v>
                </c:pt>
                <c:pt idx="132">
                  <c:v>1.28</c:v>
                </c:pt>
                <c:pt idx="133">
                  <c:v>1.32</c:v>
                </c:pt>
                <c:pt idx="134">
                  <c:v>1.36</c:v>
                </c:pt>
                <c:pt idx="135">
                  <c:v>1.4</c:v>
                </c:pt>
                <c:pt idx="136">
                  <c:v>1.44</c:v>
                </c:pt>
                <c:pt idx="137">
                  <c:v>1.48</c:v>
                </c:pt>
                <c:pt idx="138">
                  <c:v>1.52</c:v>
                </c:pt>
                <c:pt idx="139">
                  <c:v>1.56</c:v>
                </c:pt>
                <c:pt idx="140">
                  <c:v>1.6</c:v>
                </c:pt>
                <c:pt idx="141">
                  <c:v>1.64</c:v>
                </c:pt>
                <c:pt idx="142">
                  <c:v>1.68</c:v>
                </c:pt>
                <c:pt idx="143">
                  <c:v>1.72</c:v>
                </c:pt>
                <c:pt idx="144">
                  <c:v>1.76</c:v>
                </c:pt>
                <c:pt idx="145">
                  <c:v>1.8</c:v>
                </c:pt>
                <c:pt idx="146">
                  <c:v>1.84</c:v>
                </c:pt>
                <c:pt idx="147">
                  <c:v>1.8800000000000001</c:v>
                </c:pt>
                <c:pt idx="148">
                  <c:v>1.92</c:v>
                </c:pt>
                <c:pt idx="149">
                  <c:v>1.9599999999999997</c:v>
                </c:pt>
                <c:pt idx="150">
                  <c:v>2</c:v>
                </c:pt>
                <c:pt idx="151">
                  <c:v>2.04</c:v>
                </c:pt>
                <c:pt idx="152">
                  <c:v>2.0799999999999996</c:v>
                </c:pt>
                <c:pt idx="153">
                  <c:v>2.12</c:v>
                </c:pt>
                <c:pt idx="154">
                  <c:v>2.16</c:v>
                </c:pt>
                <c:pt idx="155">
                  <c:v>2.1999999999999997</c:v>
                </c:pt>
                <c:pt idx="156">
                  <c:v>2.2400000000000002</c:v>
                </c:pt>
                <c:pt idx="157">
                  <c:v>2.2799999999999998</c:v>
                </c:pt>
                <c:pt idx="158">
                  <c:v>2.3199999999999998</c:v>
                </c:pt>
                <c:pt idx="159">
                  <c:v>2.3600000000000003</c:v>
                </c:pt>
                <c:pt idx="160">
                  <c:v>2.4</c:v>
                </c:pt>
                <c:pt idx="161">
                  <c:v>2.44</c:v>
                </c:pt>
                <c:pt idx="162">
                  <c:v>2.48</c:v>
                </c:pt>
                <c:pt idx="163">
                  <c:v>2.52</c:v>
                </c:pt>
                <c:pt idx="164">
                  <c:v>2.56</c:v>
                </c:pt>
                <c:pt idx="165">
                  <c:v>2.6</c:v>
                </c:pt>
                <c:pt idx="166">
                  <c:v>2.64</c:v>
                </c:pt>
                <c:pt idx="167">
                  <c:v>2.6799999999999997</c:v>
                </c:pt>
                <c:pt idx="168">
                  <c:v>2.72</c:v>
                </c:pt>
                <c:pt idx="169">
                  <c:v>2.76</c:v>
                </c:pt>
                <c:pt idx="170">
                  <c:v>2.8</c:v>
                </c:pt>
                <c:pt idx="171">
                  <c:v>2.8400000000000003</c:v>
                </c:pt>
                <c:pt idx="172">
                  <c:v>2.88</c:v>
                </c:pt>
                <c:pt idx="173">
                  <c:v>2.92</c:v>
                </c:pt>
                <c:pt idx="174">
                  <c:v>2.96</c:v>
                </c:pt>
                <c:pt idx="175">
                  <c:v>3</c:v>
                </c:pt>
                <c:pt idx="176">
                  <c:v>3.04</c:v>
                </c:pt>
                <c:pt idx="177">
                  <c:v>3.08</c:v>
                </c:pt>
                <c:pt idx="178">
                  <c:v>3.12</c:v>
                </c:pt>
                <c:pt idx="179">
                  <c:v>3.1599999999999997</c:v>
                </c:pt>
                <c:pt idx="180">
                  <c:v>3.2</c:v>
                </c:pt>
                <c:pt idx="181">
                  <c:v>3.2399999999999998</c:v>
                </c:pt>
                <c:pt idx="182">
                  <c:v>3.28</c:v>
                </c:pt>
                <c:pt idx="183">
                  <c:v>3.3200000000000003</c:v>
                </c:pt>
                <c:pt idx="184">
                  <c:v>3.36</c:v>
                </c:pt>
                <c:pt idx="185">
                  <c:v>3.4</c:v>
                </c:pt>
                <c:pt idx="186">
                  <c:v>3.44</c:v>
                </c:pt>
                <c:pt idx="187">
                  <c:v>3.48</c:v>
                </c:pt>
                <c:pt idx="188">
                  <c:v>3.52</c:v>
                </c:pt>
                <c:pt idx="189">
                  <c:v>3.56</c:v>
                </c:pt>
                <c:pt idx="190">
                  <c:v>3.6</c:v>
                </c:pt>
                <c:pt idx="191">
                  <c:v>3.6399999999999997</c:v>
                </c:pt>
                <c:pt idx="192">
                  <c:v>3.68</c:v>
                </c:pt>
                <c:pt idx="193">
                  <c:v>3.72</c:v>
                </c:pt>
                <c:pt idx="194">
                  <c:v>3.7600000000000002</c:v>
                </c:pt>
                <c:pt idx="195">
                  <c:v>3.8000000000000003</c:v>
                </c:pt>
                <c:pt idx="196">
                  <c:v>3.84</c:v>
                </c:pt>
                <c:pt idx="197">
                  <c:v>3.88</c:v>
                </c:pt>
                <c:pt idx="198">
                  <c:v>3.9199999999999995</c:v>
                </c:pt>
                <c:pt idx="199">
                  <c:v>3.9600000000000004</c:v>
                </c:pt>
                <c:pt idx="200">
                  <c:v>4</c:v>
                </c:pt>
                <c:pt idx="201">
                  <c:v>4.04</c:v>
                </c:pt>
                <c:pt idx="202">
                  <c:v>4.08</c:v>
                </c:pt>
                <c:pt idx="203">
                  <c:v>4.12</c:v>
                </c:pt>
                <c:pt idx="204">
                  <c:v>4.1599999999999993</c:v>
                </c:pt>
                <c:pt idx="205">
                  <c:v>4.2</c:v>
                </c:pt>
                <c:pt idx="206">
                  <c:v>4.24</c:v>
                </c:pt>
                <c:pt idx="207">
                  <c:v>4.28</c:v>
                </c:pt>
                <c:pt idx="208">
                  <c:v>4.32</c:v>
                </c:pt>
                <c:pt idx="209">
                  <c:v>4.3599999999999994</c:v>
                </c:pt>
                <c:pt idx="210">
                  <c:v>4.3999999999999995</c:v>
                </c:pt>
                <c:pt idx="211">
                  <c:v>4.4400000000000004</c:v>
                </c:pt>
                <c:pt idx="212">
                  <c:v>4.4800000000000004</c:v>
                </c:pt>
                <c:pt idx="213">
                  <c:v>4.5200000000000005</c:v>
                </c:pt>
                <c:pt idx="214">
                  <c:v>4.5599999999999996</c:v>
                </c:pt>
                <c:pt idx="215">
                  <c:v>4.5999999999999996</c:v>
                </c:pt>
                <c:pt idx="216">
                  <c:v>4.6399999999999997</c:v>
                </c:pt>
                <c:pt idx="217">
                  <c:v>4.6800000000000006</c:v>
                </c:pt>
                <c:pt idx="218">
                  <c:v>4.7200000000000006</c:v>
                </c:pt>
                <c:pt idx="219">
                  <c:v>4.76</c:v>
                </c:pt>
                <c:pt idx="220">
                  <c:v>4.8</c:v>
                </c:pt>
                <c:pt idx="221">
                  <c:v>4.84</c:v>
                </c:pt>
                <c:pt idx="222">
                  <c:v>4.88</c:v>
                </c:pt>
                <c:pt idx="223">
                  <c:v>4.9200000000000008</c:v>
                </c:pt>
                <c:pt idx="224">
                  <c:v>4.96</c:v>
                </c:pt>
                <c:pt idx="225">
                  <c:v>5</c:v>
                </c:pt>
                <c:pt idx="226">
                  <c:v>5.04</c:v>
                </c:pt>
                <c:pt idx="227">
                  <c:v>5.08</c:v>
                </c:pt>
                <c:pt idx="228">
                  <c:v>5.12</c:v>
                </c:pt>
                <c:pt idx="229">
                  <c:v>5.16</c:v>
                </c:pt>
                <c:pt idx="230">
                  <c:v>5.2</c:v>
                </c:pt>
                <c:pt idx="231">
                  <c:v>5.24</c:v>
                </c:pt>
                <c:pt idx="232">
                  <c:v>5.28</c:v>
                </c:pt>
                <c:pt idx="233">
                  <c:v>5.3199999999999994</c:v>
                </c:pt>
                <c:pt idx="234">
                  <c:v>5.3599999999999994</c:v>
                </c:pt>
                <c:pt idx="235">
                  <c:v>5.4</c:v>
                </c:pt>
                <c:pt idx="236">
                  <c:v>5.44</c:v>
                </c:pt>
                <c:pt idx="237">
                  <c:v>5.48</c:v>
                </c:pt>
                <c:pt idx="238">
                  <c:v>5.52</c:v>
                </c:pt>
                <c:pt idx="239">
                  <c:v>5.56</c:v>
                </c:pt>
                <c:pt idx="240">
                  <c:v>5.6</c:v>
                </c:pt>
                <c:pt idx="241">
                  <c:v>5.6400000000000006</c:v>
                </c:pt>
                <c:pt idx="242">
                  <c:v>5.6800000000000006</c:v>
                </c:pt>
                <c:pt idx="243">
                  <c:v>5.72</c:v>
                </c:pt>
                <c:pt idx="244">
                  <c:v>5.76</c:v>
                </c:pt>
                <c:pt idx="245">
                  <c:v>5.8</c:v>
                </c:pt>
                <c:pt idx="246">
                  <c:v>5.84</c:v>
                </c:pt>
                <c:pt idx="247">
                  <c:v>5.8800000000000008</c:v>
                </c:pt>
                <c:pt idx="248">
                  <c:v>5.92</c:v>
                </c:pt>
                <c:pt idx="249">
                  <c:v>5.96</c:v>
                </c:pt>
                <c:pt idx="250">
                  <c:v>6</c:v>
                </c:pt>
                <c:pt idx="251">
                  <c:v>6.04</c:v>
                </c:pt>
                <c:pt idx="252">
                  <c:v>6.08</c:v>
                </c:pt>
                <c:pt idx="253">
                  <c:v>6.12</c:v>
                </c:pt>
                <c:pt idx="254">
                  <c:v>6.16</c:v>
                </c:pt>
                <c:pt idx="255">
                  <c:v>6.2</c:v>
                </c:pt>
                <c:pt idx="256">
                  <c:v>6.24</c:v>
                </c:pt>
                <c:pt idx="257">
                  <c:v>6.28</c:v>
                </c:pt>
                <c:pt idx="258">
                  <c:v>6.3199999999999994</c:v>
                </c:pt>
                <c:pt idx="259">
                  <c:v>6.36</c:v>
                </c:pt>
                <c:pt idx="260">
                  <c:v>6.4</c:v>
                </c:pt>
                <c:pt idx="261">
                  <c:v>6.44</c:v>
                </c:pt>
                <c:pt idx="262">
                  <c:v>6.4799999999999995</c:v>
                </c:pt>
                <c:pt idx="263">
                  <c:v>6.52</c:v>
                </c:pt>
                <c:pt idx="264">
                  <c:v>6.56</c:v>
                </c:pt>
                <c:pt idx="265">
                  <c:v>6.6000000000000005</c:v>
                </c:pt>
                <c:pt idx="266">
                  <c:v>6.6400000000000006</c:v>
                </c:pt>
                <c:pt idx="267">
                  <c:v>6.68</c:v>
                </c:pt>
                <c:pt idx="268">
                  <c:v>6.72</c:v>
                </c:pt>
                <c:pt idx="269">
                  <c:v>6.76</c:v>
                </c:pt>
                <c:pt idx="270">
                  <c:v>6.8</c:v>
                </c:pt>
                <c:pt idx="271">
                  <c:v>6.8400000000000007</c:v>
                </c:pt>
                <c:pt idx="272">
                  <c:v>6.88</c:v>
                </c:pt>
                <c:pt idx="273">
                  <c:v>6.92</c:v>
                </c:pt>
                <c:pt idx="274">
                  <c:v>6.96</c:v>
                </c:pt>
                <c:pt idx="275">
                  <c:v>7</c:v>
                </c:pt>
                <c:pt idx="276">
                  <c:v>7.04</c:v>
                </c:pt>
                <c:pt idx="277">
                  <c:v>7.08</c:v>
                </c:pt>
                <c:pt idx="278">
                  <c:v>7.12</c:v>
                </c:pt>
                <c:pt idx="279">
                  <c:v>7.16</c:v>
                </c:pt>
                <c:pt idx="280">
                  <c:v>7.2</c:v>
                </c:pt>
                <c:pt idx="281">
                  <c:v>7.24</c:v>
                </c:pt>
                <c:pt idx="282">
                  <c:v>7.2799999999999994</c:v>
                </c:pt>
                <c:pt idx="283">
                  <c:v>7.32</c:v>
                </c:pt>
                <c:pt idx="284">
                  <c:v>7.36</c:v>
                </c:pt>
                <c:pt idx="285">
                  <c:v>7.4</c:v>
                </c:pt>
                <c:pt idx="286">
                  <c:v>7.44</c:v>
                </c:pt>
                <c:pt idx="287">
                  <c:v>7.4799999999999995</c:v>
                </c:pt>
                <c:pt idx="288">
                  <c:v>7.5200000000000005</c:v>
                </c:pt>
                <c:pt idx="289">
                  <c:v>7.56</c:v>
                </c:pt>
                <c:pt idx="290">
                  <c:v>7.6000000000000005</c:v>
                </c:pt>
                <c:pt idx="291">
                  <c:v>7.64</c:v>
                </c:pt>
                <c:pt idx="292">
                  <c:v>7.68</c:v>
                </c:pt>
                <c:pt idx="293">
                  <c:v>7.7200000000000006</c:v>
                </c:pt>
                <c:pt idx="294">
                  <c:v>7.76</c:v>
                </c:pt>
                <c:pt idx="295">
                  <c:v>7.8000000000000007</c:v>
                </c:pt>
                <c:pt idx="296">
                  <c:v>7.839999999999999</c:v>
                </c:pt>
                <c:pt idx="297">
                  <c:v>7.88</c:v>
                </c:pt>
                <c:pt idx="298">
                  <c:v>7.9200000000000008</c:v>
                </c:pt>
                <c:pt idx="299">
                  <c:v>7.96</c:v>
                </c:pt>
                <c:pt idx="300">
                  <c:v>8</c:v>
                </c:pt>
                <c:pt idx="301">
                  <c:v>8.0399999999999991</c:v>
                </c:pt>
                <c:pt idx="302">
                  <c:v>8.08</c:v>
                </c:pt>
                <c:pt idx="303">
                  <c:v>8.1199999999999992</c:v>
                </c:pt>
                <c:pt idx="304">
                  <c:v>8.16</c:v>
                </c:pt>
                <c:pt idx="305">
                  <c:v>8.2000000000000011</c:v>
                </c:pt>
                <c:pt idx="306">
                  <c:v>8.24</c:v>
                </c:pt>
                <c:pt idx="307">
                  <c:v>8.2800000000000011</c:v>
                </c:pt>
                <c:pt idx="308">
                  <c:v>8.3199999999999985</c:v>
                </c:pt>
                <c:pt idx="309">
                  <c:v>8.36</c:v>
                </c:pt>
                <c:pt idx="310">
                  <c:v>8.4</c:v>
                </c:pt>
                <c:pt idx="311">
                  <c:v>8.44</c:v>
                </c:pt>
                <c:pt idx="312">
                  <c:v>8.48</c:v>
                </c:pt>
                <c:pt idx="313">
                  <c:v>8.52</c:v>
                </c:pt>
                <c:pt idx="314">
                  <c:v>8.56</c:v>
                </c:pt>
                <c:pt idx="315">
                  <c:v>8.6</c:v>
                </c:pt>
                <c:pt idx="316">
                  <c:v>8.64</c:v>
                </c:pt>
                <c:pt idx="317">
                  <c:v>8.6800000000000015</c:v>
                </c:pt>
                <c:pt idx="318">
                  <c:v>8.7199999999999989</c:v>
                </c:pt>
                <c:pt idx="319">
                  <c:v>8.76</c:v>
                </c:pt>
                <c:pt idx="320">
                  <c:v>8.7999999999999989</c:v>
                </c:pt>
                <c:pt idx="321">
                  <c:v>8.84</c:v>
                </c:pt>
                <c:pt idx="322">
                  <c:v>8.8800000000000008</c:v>
                </c:pt>
                <c:pt idx="323">
                  <c:v>8.92</c:v>
                </c:pt>
                <c:pt idx="324">
                  <c:v>8.9600000000000009</c:v>
                </c:pt>
                <c:pt idx="325">
                  <c:v>9</c:v>
                </c:pt>
                <c:pt idx="326">
                  <c:v>9.0400000000000009</c:v>
                </c:pt>
                <c:pt idx="327">
                  <c:v>9.08</c:v>
                </c:pt>
                <c:pt idx="328">
                  <c:v>9.1199999999999992</c:v>
                </c:pt>
                <c:pt idx="329">
                  <c:v>9.16</c:v>
                </c:pt>
                <c:pt idx="330">
                  <c:v>9.1999999999999993</c:v>
                </c:pt>
                <c:pt idx="331">
                  <c:v>9.24</c:v>
                </c:pt>
                <c:pt idx="332">
                  <c:v>9.2799999999999994</c:v>
                </c:pt>
                <c:pt idx="333">
                  <c:v>9.32</c:v>
                </c:pt>
                <c:pt idx="334">
                  <c:v>9.3600000000000012</c:v>
                </c:pt>
                <c:pt idx="335">
                  <c:v>9.4</c:v>
                </c:pt>
                <c:pt idx="336">
                  <c:v>9.4400000000000013</c:v>
                </c:pt>
                <c:pt idx="337">
                  <c:v>9.4799999999999986</c:v>
                </c:pt>
                <c:pt idx="338">
                  <c:v>9.52</c:v>
                </c:pt>
                <c:pt idx="339">
                  <c:v>9.5599999999999987</c:v>
                </c:pt>
                <c:pt idx="340">
                  <c:v>9.6</c:v>
                </c:pt>
                <c:pt idx="341">
                  <c:v>9.64</c:v>
                </c:pt>
                <c:pt idx="342">
                  <c:v>9.68</c:v>
                </c:pt>
                <c:pt idx="343">
                  <c:v>9.7200000000000006</c:v>
                </c:pt>
                <c:pt idx="344">
                  <c:v>9.76</c:v>
                </c:pt>
                <c:pt idx="345">
                  <c:v>9.8000000000000007</c:v>
                </c:pt>
                <c:pt idx="346">
                  <c:v>9.8400000000000016</c:v>
                </c:pt>
                <c:pt idx="347">
                  <c:v>9.879999999999999</c:v>
                </c:pt>
                <c:pt idx="348">
                  <c:v>9.92</c:v>
                </c:pt>
                <c:pt idx="349">
                  <c:v>9.9599999999999991</c:v>
                </c:pt>
                <c:pt idx="350">
                  <c:v>10</c:v>
                </c:pt>
                <c:pt idx="351">
                  <c:v>10.039999999999999</c:v>
                </c:pt>
                <c:pt idx="352">
                  <c:v>10.08</c:v>
                </c:pt>
                <c:pt idx="353">
                  <c:v>10.120000000000001</c:v>
                </c:pt>
                <c:pt idx="354">
                  <c:v>10.16</c:v>
                </c:pt>
                <c:pt idx="355">
                  <c:v>10.200000000000001</c:v>
                </c:pt>
                <c:pt idx="356">
                  <c:v>10.24</c:v>
                </c:pt>
                <c:pt idx="357">
                  <c:v>10.28</c:v>
                </c:pt>
                <c:pt idx="358">
                  <c:v>10.32</c:v>
                </c:pt>
                <c:pt idx="359">
                  <c:v>10.36</c:v>
                </c:pt>
                <c:pt idx="360">
                  <c:v>10.4</c:v>
                </c:pt>
                <c:pt idx="361">
                  <c:v>10.44</c:v>
                </c:pt>
                <c:pt idx="362">
                  <c:v>10.48</c:v>
                </c:pt>
                <c:pt idx="363">
                  <c:v>10.52</c:v>
                </c:pt>
                <c:pt idx="364">
                  <c:v>10.56</c:v>
                </c:pt>
                <c:pt idx="365">
                  <c:v>10.600000000000001</c:v>
                </c:pt>
                <c:pt idx="366">
                  <c:v>10.639999999999999</c:v>
                </c:pt>
                <c:pt idx="367">
                  <c:v>10.68</c:v>
                </c:pt>
                <c:pt idx="368">
                  <c:v>10.719999999999999</c:v>
                </c:pt>
                <c:pt idx="369">
                  <c:v>10.76</c:v>
                </c:pt>
                <c:pt idx="370">
                  <c:v>10.8</c:v>
                </c:pt>
                <c:pt idx="371">
                  <c:v>10.84</c:v>
                </c:pt>
                <c:pt idx="372">
                  <c:v>10.88</c:v>
                </c:pt>
                <c:pt idx="373">
                  <c:v>10.92</c:v>
                </c:pt>
                <c:pt idx="374">
                  <c:v>10.96</c:v>
                </c:pt>
                <c:pt idx="375">
                  <c:v>11</c:v>
                </c:pt>
                <c:pt idx="376">
                  <c:v>11.04</c:v>
                </c:pt>
                <c:pt idx="377">
                  <c:v>11.08</c:v>
                </c:pt>
                <c:pt idx="378">
                  <c:v>11.12</c:v>
                </c:pt>
                <c:pt idx="379">
                  <c:v>11.16</c:v>
                </c:pt>
                <c:pt idx="380">
                  <c:v>11.2</c:v>
                </c:pt>
                <c:pt idx="381">
                  <c:v>11.24</c:v>
                </c:pt>
                <c:pt idx="382">
                  <c:v>11.280000000000001</c:v>
                </c:pt>
                <c:pt idx="383">
                  <c:v>11.32</c:v>
                </c:pt>
                <c:pt idx="384">
                  <c:v>11.360000000000001</c:v>
                </c:pt>
                <c:pt idx="385">
                  <c:v>11.4</c:v>
                </c:pt>
                <c:pt idx="386">
                  <c:v>11.44</c:v>
                </c:pt>
                <c:pt idx="387">
                  <c:v>11.479999999999999</c:v>
                </c:pt>
                <c:pt idx="388">
                  <c:v>11.52</c:v>
                </c:pt>
                <c:pt idx="389">
                  <c:v>11.56</c:v>
                </c:pt>
                <c:pt idx="390">
                  <c:v>11.6</c:v>
                </c:pt>
                <c:pt idx="391">
                  <c:v>11.64</c:v>
                </c:pt>
                <c:pt idx="392">
                  <c:v>11.68</c:v>
                </c:pt>
                <c:pt idx="393">
                  <c:v>11.72</c:v>
                </c:pt>
                <c:pt idx="394">
                  <c:v>11.760000000000002</c:v>
                </c:pt>
                <c:pt idx="395">
                  <c:v>11.799999999999999</c:v>
                </c:pt>
                <c:pt idx="396">
                  <c:v>11.84</c:v>
                </c:pt>
                <c:pt idx="397">
                  <c:v>11.879999999999999</c:v>
                </c:pt>
                <c:pt idx="398">
                  <c:v>11.92</c:v>
                </c:pt>
                <c:pt idx="399">
                  <c:v>11.959999999999999</c:v>
                </c:pt>
                <c:pt idx="400">
                  <c:v>12</c:v>
                </c:pt>
                <c:pt idx="401">
                  <c:v>12.040000000000001</c:v>
                </c:pt>
                <c:pt idx="402">
                  <c:v>12.08</c:v>
                </c:pt>
                <c:pt idx="403">
                  <c:v>12.120000000000001</c:v>
                </c:pt>
                <c:pt idx="404">
                  <c:v>12.16</c:v>
                </c:pt>
                <c:pt idx="405">
                  <c:v>12.2</c:v>
                </c:pt>
                <c:pt idx="406">
                  <c:v>12.24</c:v>
                </c:pt>
                <c:pt idx="407">
                  <c:v>12.28</c:v>
                </c:pt>
                <c:pt idx="408">
                  <c:v>12.32</c:v>
                </c:pt>
                <c:pt idx="409">
                  <c:v>12.36</c:v>
                </c:pt>
                <c:pt idx="410">
                  <c:v>12.4</c:v>
                </c:pt>
                <c:pt idx="411">
                  <c:v>12.44</c:v>
                </c:pt>
                <c:pt idx="412">
                  <c:v>12.48</c:v>
                </c:pt>
                <c:pt idx="413">
                  <c:v>12.520000000000001</c:v>
                </c:pt>
                <c:pt idx="414">
                  <c:v>12.56</c:v>
                </c:pt>
                <c:pt idx="415">
                  <c:v>12.6</c:v>
                </c:pt>
                <c:pt idx="416">
                  <c:v>12.639999999999999</c:v>
                </c:pt>
                <c:pt idx="417">
                  <c:v>12.68</c:v>
                </c:pt>
                <c:pt idx="418">
                  <c:v>12.72</c:v>
                </c:pt>
                <c:pt idx="419">
                  <c:v>12.76</c:v>
                </c:pt>
                <c:pt idx="420">
                  <c:v>12.8</c:v>
                </c:pt>
                <c:pt idx="421">
                  <c:v>12.84</c:v>
                </c:pt>
                <c:pt idx="422">
                  <c:v>12.88</c:v>
                </c:pt>
                <c:pt idx="423">
                  <c:v>12.92</c:v>
                </c:pt>
                <c:pt idx="424">
                  <c:v>12.959999999999999</c:v>
                </c:pt>
                <c:pt idx="425">
                  <c:v>13</c:v>
                </c:pt>
                <c:pt idx="426">
                  <c:v>13.04</c:v>
                </c:pt>
                <c:pt idx="427">
                  <c:v>13.08</c:v>
                </c:pt>
                <c:pt idx="428">
                  <c:v>13.12</c:v>
                </c:pt>
                <c:pt idx="429">
                  <c:v>13.16</c:v>
                </c:pt>
                <c:pt idx="430">
                  <c:v>13.200000000000001</c:v>
                </c:pt>
                <c:pt idx="431">
                  <c:v>13.24</c:v>
                </c:pt>
                <c:pt idx="432">
                  <c:v>13.280000000000001</c:v>
                </c:pt>
                <c:pt idx="433">
                  <c:v>13.32</c:v>
                </c:pt>
                <c:pt idx="434">
                  <c:v>13.36</c:v>
                </c:pt>
                <c:pt idx="435">
                  <c:v>13.399999999999999</c:v>
                </c:pt>
                <c:pt idx="436">
                  <c:v>13.44</c:v>
                </c:pt>
                <c:pt idx="437">
                  <c:v>13.48</c:v>
                </c:pt>
                <c:pt idx="438">
                  <c:v>13.52</c:v>
                </c:pt>
                <c:pt idx="439">
                  <c:v>13.56</c:v>
                </c:pt>
                <c:pt idx="440">
                  <c:v>13.6</c:v>
                </c:pt>
                <c:pt idx="441">
                  <c:v>13.64</c:v>
                </c:pt>
                <c:pt idx="442">
                  <c:v>13.680000000000001</c:v>
                </c:pt>
                <c:pt idx="443">
                  <c:v>13.72</c:v>
                </c:pt>
                <c:pt idx="444">
                  <c:v>13.76</c:v>
                </c:pt>
                <c:pt idx="445">
                  <c:v>13.799999999999999</c:v>
                </c:pt>
                <c:pt idx="446">
                  <c:v>13.84</c:v>
                </c:pt>
                <c:pt idx="447">
                  <c:v>13.879999999999999</c:v>
                </c:pt>
                <c:pt idx="448">
                  <c:v>13.92</c:v>
                </c:pt>
                <c:pt idx="449">
                  <c:v>13.96</c:v>
                </c:pt>
                <c:pt idx="450">
                  <c:v>14</c:v>
                </c:pt>
                <c:pt idx="451">
                  <c:v>14.040000000000001</c:v>
                </c:pt>
                <c:pt idx="452">
                  <c:v>14.08</c:v>
                </c:pt>
                <c:pt idx="453">
                  <c:v>14.12</c:v>
                </c:pt>
                <c:pt idx="454">
                  <c:v>14.16</c:v>
                </c:pt>
                <c:pt idx="455">
                  <c:v>14.2</c:v>
                </c:pt>
                <c:pt idx="456">
                  <c:v>14.24</c:v>
                </c:pt>
                <c:pt idx="457">
                  <c:v>14.28</c:v>
                </c:pt>
                <c:pt idx="458">
                  <c:v>14.32</c:v>
                </c:pt>
                <c:pt idx="459">
                  <c:v>14.36</c:v>
                </c:pt>
                <c:pt idx="460">
                  <c:v>14.4</c:v>
                </c:pt>
                <c:pt idx="461">
                  <c:v>14.440000000000001</c:v>
                </c:pt>
                <c:pt idx="462">
                  <c:v>14.48</c:v>
                </c:pt>
                <c:pt idx="463">
                  <c:v>14.52</c:v>
                </c:pt>
                <c:pt idx="464">
                  <c:v>14.559999999999999</c:v>
                </c:pt>
                <c:pt idx="465">
                  <c:v>14.6</c:v>
                </c:pt>
                <c:pt idx="466">
                  <c:v>14.64</c:v>
                </c:pt>
                <c:pt idx="467">
                  <c:v>14.68</c:v>
                </c:pt>
                <c:pt idx="468">
                  <c:v>14.72</c:v>
                </c:pt>
                <c:pt idx="469">
                  <c:v>14.76</c:v>
                </c:pt>
                <c:pt idx="470">
                  <c:v>14.8</c:v>
                </c:pt>
                <c:pt idx="471">
                  <c:v>14.84</c:v>
                </c:pt>
                <c:pt idx="472">
                  <c:v>14.88</c:v>
                </c:pt>
                <c:pt idx="473">
                  <c:v>14.92</c:v>
                </c:pt>
                <c:pt idx="474">
                  <c:v>14.959999999999999</c:v>
                </c:pt>
                <c:pt idx="475">
                  <c:v>14.999999999999998</c:v>
                </c:pt>
                <c:pt idx="476">
                  <c:v>15.040000000000001</c:v>
                </c:pt>
                <c:pt idx="477">
                  <c:v>15.08</c:v>
                </c:pt>
                <c:pt idx="478">
                  <c:v>15.12</c:v>
                </c:pt>
                <c:pt idx="479">
                  <c:v>15.160000000000002</c:v>
                </c:pt>
                <c:pt idx="480">
                  <c:v>15.200000000000001</c:v>
                </c:pt>
                <c:pt idx="481">
                  <c:v>15.24</c:v>
                </c:pt>
                <c:pt idx="482">
                  <c:v>15.28</c:v>
                </c:pt>
                <c:pt idx="483">
                  <c:v>15.32</c:v>
                </c:pt>
                <c:pt idx="484">
                  <c:v>15.36</c:v>
                </c:pt>
                <c:pt idx="485">
                  <c:v>15.399999999999999</c:v>
                </c:pt>
                <c:pt idx="486">
                  <c:v>15.440000000000001</c:v>
                </c:pt>
                <c:pt idx="487">
                  <c:v>15.48</c:v>
                </c:pt>
                <c:pt idx="488">
                  <c:v>15.52</c:v>
                </c:pt>
                <c:pt idx="489">
                  <c:v>15.559999999999999</c:v>
                </c:pt>
                <c:pt idx="490">
                  <c:v>15.600000000000001</c:v>
                </c:pt>
                <c:pt idx="491">
                  <c:v>15.64</c:v>
                </c:pt>
                <c:pt idx="492">
                  <c:v>15.679999999999998</c:v>
                </c:pt>
                <c:pt idx="493">
                  <c:v>15.72</c:v>
                </c:pt>
                <c:pt idx="494">
                  <c:v>15.76</c:v>
                </c:pt>
                <c:pt idx="495">
                  <c:v>15.799999999999999</c:v>
                </c:pt>
                <c:pt idx="496">
                  <c:v>15.840000000000002</c:v>
                </c:pt>
                <c:pt idx="497">
                  <c:v>15.88</c:v>
                </c:pt>
                <c:pt idx="498">
                  <c:v>15.92</c:v>
                </c:pt>
                <c:pt idx="499">
                  <c:v>15.959999999999999</c:v>
                </c:pt>
                <c:pt idx="500">
                  <c:v>16</c:v>
                </c:pt>
                <c:pt idx="501">
                  <c:v>16.04</c:v>
                </c:pt>
                <c:pt idx="502">
                  <c:v>16.079999999999998</c:v>
                </c:pt>
                <c:pt idx="503">
                  <c:v>16.12</c:v>
                </c:pt>
                <c:pt idx="504">
                  <c:v>16.16</c:v>
                </c:pt>
                <c:pt idx="505">
                  <c:v>16.2</c:v>
                </c:pt>
                <c:pt idx="506">
                  <c:v>16.239999999999998</c:v>
                </c:pt>
                <c:pt idx="507">
                  <c:v>16.28</c:v>
                </c:pt>
                <c:pt idx="508">
                  <c:v>16.32</c:v>
                </c:pt>
                <c:pt idx="509">
                  <c:v>16.36</c:v>
                </c:pt>
                <c:pt idx="510">
                  <c:v>16.400000000000002</c:v>
                </c:pt>
                <c:pt idx="511">
                  <c:v>16.440000000000001</c:v>
                </c:pt>
                <c:pt idx="512">
                  <c:v>16.48</c:v>
                </c:pt>
                <c:pt idx="513">
                  <c:v>16.52</c:v>
                </c:pt>
                <c:pt idx="514">
                  <c:v>16.560000000000002</c:v>
                </c:pt>
                <c:pt idx="515">
                  <c:v>16.600000000000001</c:v>
                </c:pt>
                <c:pt idx="516">
                  <c:v>16.639999999999997</c:v>
                </c:pt>
                <c:pt idx="517">
                  <c:v>16.68</c:v>
                </c:pt>
                <c:pt idx="518">
                  <c:v>16.72</c:v>
                </c:pt>
                <c:pt idx="519">
                  <c:v>16.759999999999998</c:v>
                </c:pt>
                <c:pt idx="520">
                  <c:v>16.8</c:v>
                </c:pt>
                <c:pt idx="521">
                  <c:v>16.84</c:v>
                </c:pt>
                <c:pt idx="522">
                  <c:v>16.88</c:v>
                </c:pt>
                <c:pt idx="523">
                  <c:v>16.919999999999998</c:v>
                </c:pt>
                <c:pt idx="524">
                  <c:v>16.96</c:v>
                </c:pt>
                <c:pt idx="525">
                  <c:v>17</c:v>
                </c:pt>
                <c:pt idx="526">
                  <c:v>17.04</c:v>
                </c:pt>
                <c:pt idx="527">
                  <c:v>17.080000000000002</c:v>
                </c:pt>
                <c:pt idx="528">
                  <c:v>17.12</c:v>
                </c:pt>
                <c:pt idx="529">
                  <c:v>17.16</c:v>
                </c:pt>
                <c:pt idx="530">
                  <c:v>17.2</c:v>
                </c:pt>
                <c:pt idx="531">
                  <c:v>17.240000000000002</c:v>
                </c:pt>
                <c:pt idx="532">
                  <c:v>17.28</c:v>
                </c:pt>
                <c:pt idx="533">
                  <c:v>17.32</c:v>
                </c:pt>
                <c:pt idx="534">
                  <c:v>17.360000000000003</c:v>
                </c:pt>
                <c:pt idx="535">
                  <c:v>17.399999999999999</c:v>
                </c:pt>
                <c:pt idx="536">
                  <c:v>17.439999999999998</c:v>
                </c:pt>
                <c:pt idx="537">
                  <c:v>17.479999999999997</c:v>
                </c:pt>
                <c:pt idx="538">
                  <c:v>17.52</c:v>
                </c:pt>
                <c:pt idx="539">
                  <c:v>17.559999999999999</c:v>
                </c:pt>
                <c:pt idx="540">
                  <c:v>17.599999999999998</c:v>
                </c:pt>
                <c:pt idx="541">
                  <c:v>17.64</c:v>
                </c:pt>
                <c:pt idx="542">
                  <c:v>17.68</c:v>
                </c:pt>
                <c:pt idx="543">
                  <c:v>17.72</c:v>
                </c:pt>
                <c:pt idx="544">
                  <c:v>17.760000000000002</c:v>
                </c:pt>
                <c:pt idx="545">
                  <c:v>17.8</c:v>
                </c:pt>
                <c:pt idx="546">
                  <c:v>17.84</c:v>
                </c:pt>
                <c:pt idx="547">
                  <c:v>17.88</c:v>
                </c:pt>
                <c:pt idx="548">
                  <c:v>17.920000000000002</c:v>
                </c:pt>
                <c:pt idx="549">
                  <c:v>17.96</c:v>
                </c:pt>
                <c:pt idx="550">
                  <c:v>18</c:v>
                </c:pt>
                <c:pt idx="551">
                  <c:v>18.040000000000003</c:v>
                </c:pt>
                <c:pt idx="552">
                  <c:v>18.080000000000002</c:v>
                </c:pt>
                <c:pt idx="553">
                  <c:v>18.12</c:v>
                </c:pt>
                <c:pt idx="554">
                  <c:v>18.16</c:v>
                </c:pt>
                <c:pt idx="555">
                  <c:v>18.2</c:v>
                </c:pt>
                <c:pt idx="556">
                  <c:v>18.239999999999998</c:v>
                </c:pt>
                <c:pt idx="557">
                  <c:v>18.279999999999998</c:v>
                </c:pt>
                <c:pt idx="558">
                  <c:v>18.32</c:v>
                </c:pt>
                <c:pt idx="559">
                  <c:v>18.36</c:v>
                </c:pt>
                <c:pt idx="560">
                  <c:v>18.399999999999999</c:v>
                </c:pt>
                <c:pt idx="561">
                  <c:v>18.439999999999998</c:v>
                </c:pt>
                <c:pt idx="562">
                  <c:v>18.48</c:v>
                </c:pt>
                <c:pt idx="563">
                  <c:v>18.52</c:v>
                </c:pt>
                <c:pt idx="564">
                  <c:v>18.559999999999999</c:v>
                </c:pt>
                <c:pt idx="565">
                  <c:v>18.600000000000001</c:v>
                </c:pt>
                <c:pt idx="566">
                  <c:v>18.64</c:v>
                </c:pt>
                <c:pt idx="567">
                  <c:v>18.68</c:v>
                </c:pt>
                <c:pt idx="568">
                  <c:v>18.720000000000002</c:v>
                </c:pt>
                <c:pt idx="569">
                  <c:v>18.760000000000002</c:v>
                </c:pt>
                <c:pt idx="570">
                  <c:v>18.8</c:v>
                </c:pt>
                <c:pt idx="571">
                  <c:v>18.84</c:v>
                </c:pt>
                <c:pt idx="572">
                  <c:v>18.880000000000003</c:v>
                </c:pt>
                <c:pt idx="573">
                  <c:v>18.920000000000002</c:v>
                </c:pt>
                <c:pt idx="574">
                  <c:v>18.959999999999997</c:v>
                </c:pt>
                <c:pt idx="575">
                  <c:v>19</c:v>
                </c:pt>
                <c:pt idx="576">
                  <c:v>19.04</c:v>
                </c:pt>
                <c:pt idx="577">
                  <c:v>19.079999999999998</c:v>
                </c:pt>
                <c:pt idx="578">
                  <c:v>19.119999999999997</c:v>
                </c:pt>
                <c:pt idx="579">
                  <c:v>19.16</c:v>
                </c:pt>
                <c:pt idx="580">
                  <c:v>19.2</c:v>
                </c:pt>
                <c:pt idx="581">
                  <c:v>19.239999999999998</c:v>
                </c:pt>
                <c:pt idx="582">
                  <c:v>19.28</c:v>
                </c:pt>
                <c:pt idx="583">
                  <c:v>19.32</c:v>
                </c:pt>
                <c:pt idx="584">
                  <c:v>19.36</c:v>
                </c:pt>
                <c:pt idx="585">
                  <c:v>19.399999999999999</c:v>
                </c:pt>
                <c:pt idx="586">
                  <c:v>19.440000000000001</c:v>
                </c:pt>
                <c:pt idx="587">
                  <c:v>19.48</c:v>
                </c:pt>
                <c:pt idx="588">
                  <c:v>19.52</c:v>
                </c:pt>
                <c:pt idx="589">
                  <c:v>19.560000000000002</c:v>
                </c:pt>
                <c:pt idx="590">
                  <c:v>19.600000000000001</c:v>
                </c:pt>
                <c:pt idx="591">
                  <c:v>19.64</c:v>
                </c:pt>
                <c:pt idx="592">
                  <c:v>19.680000000000003</c:v>
                </c:pt>
                <c:pt idx="593">
                  <c:v>19.72</c:v>
                </c:pt>
                <c:pt idx="594">
                  <c:v>19.759999999999998</c:v>
                </c:pt>
                <c:pt idx="595">
                  <c:v>19.799999999999997</c:v>
                </c:pt>
                <c:pt idx="596">
                  <c:v>19.84</c:v>
                </c:pt>
                <c:pt idx="597">
                  <c:v>19.88</c:v>
                </c:pt>
                <c:pt idx="598">
                  <c:v>19.919999999999998</c:v>
                </c:pt>
                <c:pt idx="599">
                  <c:v>19.96</c:v>
                </c:pt>
                <c:pt idx="600">
                  <c:v>20</c:v>
                </c:pt>
                <c:pt idx="601">
                  <c:v>20.04</c:v>
                </c:pt>
                <c:pt idx="602">
                  <c:v>20.079999999999998</c:v>
                </c:pt>
                <c:pt idx="603">
                  <c:v>20.12</c:v>
                </c:pt>
                <c:pt idx="604">
                  <c:v>20.16</c:v>
                </c:pt>
                <c:pt idx="605">
                  <c:v>20.2</c:v>
                </c:pt>
                <c:pt idx="606">
                  <c:v>20.240000000000002</c:v>
                </c:pt>
                <c:pt idx="607">
                  <c:v>20.28</c:v>
                </c:pt>
                <c:pt idx="608">
                  <c:v>20.32</c:v>
                </c:pt>
                <c:pt idx="609">
                  <c:v>20.36</c:v>
                </c:pt>
                <c:pt idx="610">
                  <c:v>20.400000000000002</c:v>
                </c:pt>
                <c:pt idx="611">
                  <c:v>20.440000000000001</c:v>
                </c:pt>
                <c:pt idx="612">
                  <c:v>20.48</c:v>
                </c:pt>
                <c:pt idx="613">
                  <c:v>20.52</c:v>
                </c:pt>
                <c:pt idx="614">
                  <c:v>20.56</c:v>
                </c:pt>
                <c:pt idx="615">
                  <c:v>20.599999999999998</c:v>
                </c:pt>
                <c:pt idx="616">
                  <c:v>20.64</c:v>
                </c:pt>
                <c:pt idx="617">
                  <c:v>20.68</c:v>
                </c:pt>
                <c:pt idx="618">
                  <c:v>20.72</c:v>
                </c:pt>
                <c:pt idx="619">
                  <c:v>20.759999999999998</c:v>
                </c:pt>
                <c:pt idx="620">
                  <c:v>20.8</c:v>
                </c:pt>
                <c:pt idx="621">
                  <c:v>20.84</c:v>
                </c:pt>
                <c:pt idx="622">
                  <c:v>20.88</c:v>
                </c:pt>
                <c:pt idx="623">
                  <c:v>20.92</c:v>
                </c:pt>
                <c:pt idx="624">
                  <c:v>20.96</c:v>
                </c:pt>
                <c:pt idx="625">
                  <c:v>21</c:v>
                </c:pt>
                <c:pt idx="626">
                  <c:v>21.04</c:v>
                </c:pt>
                <c:pt idx="627">
                  <c:v>21.080000000000002</c:v>
                </c:pt>
                <c:pt idx="628">
                  <c:v>21.12</c:v>
                </c:pt>
                <c:pt idx="629">
                  <c:v>21.16</c:v>
                </c:pt>
                <c:pt idx="630">
                  <c:v>21.200000000000003</c:v>
                </c:pt>
                <c:pt idx="631">
                  <c:v>21.240000000000002</c:v>
                </c:pt>
                <c:pt idx="632">
                  <c:v>21.279999999999998</c:v>
                </c:pt>
                <c:pt idx="633">
                  <c:v>21.32</c:v>
                </c:pt>
                <c:pt idx="634">
                  <c:v>21.36</c:v>
                </c:pt>
                <c:pt idx="635">
                  <c:v>21.4</c:v>
                </c:pt>
                <c:pt idx="636">
                  <c:v>21.439999999999998</c:v>
                </c:pt>
                <c:pt idx="637">
                  <c:v>21.48</c:v>
                </c:pt>
                <c:pt idx="638">
                  <c:v>21.52</c:v>
                </c:pt>
                <c:pt idx="639">
                  <c:v>21.56</c:v>
                </c:pt>
                <c:pt idx="640">
                  <c:v>21.6</c:v>
                </c:pt>
                <c:pt idx="641">
                  <c:v>21.64</c:v>
                </c:pt>
                <c:pt idx="642">
                  <c:v>21.68</c:v>
                </c:pt>
                <c:pt idx="643">
                  <c:v>21.72</c:v>
                </c:pt>
                <c:pt idx="644">
                  <c:v>21.76</c:v>
                </c:pt>
                <c:pt idx="645">
                  <c:v>21.8</c:v>
                </c:pt>
                <c:pt idx="646">
                  <c:v>21.84</c:v>
                </c:pt>
                <c:pt idx="647">
                  <c:v>21.880000000000003</c:v>
                </c:pt>
                <c:pt idx="648">
                  <c:v>21.92</c:v>
                </c:pt>
                <c:pt idx="649">
                  <c:v>21.96</c:v>
                </c:pt>
                <c:pt idx="650">
                  <c:v>22</c:v>
                </c:pt>
                <c:pt idx="651">
                  <c:v>22.04</c:v>
                </c:pt>
                <c:pt idx="652">
                  <c:v>22.08</c:v>
                </c:pt>
                <c:pt idx="653">
                  <c:v>22.119999999999997</c:v>
                </c:pt>
                <c:pt idx="654">
                  <c:v>22.16</c:v>
                </c:pt>
                <c:pt idx="655">
                  <c:v>22.2</c:v>
                </c:pt>
                <c:pt idx="656">
                  <c:v>22.24</c:v>
                </c:pt>
                <c:pt idx="657">
                  <c:v>22.28</c:v>
                </c:pt>
                <c:pt idx="658">
                  <c:v>22.32</c:v>
                </c:pt>
                <c:pt idx="659">
                  <c:v>22.36</c:v>
                </c:pt>
                <c:pt idx="660">
                  <c:v>22.4</c:v>
                </c:pt>
                <c:pt idx="661">
                  <c:v>22.44</c:v>
                </c:pt>
                <c:pt idx="662">
                  <c:v>22.48</c:v>
                </c:pt>
                <c:pt idx="663">
                  <c:v>22.52</c:v>
                </c:pt>
                <c:pt idx="664">
                  <c:v>22.560000000000002</c:v>
                </c:pt>
                <c:pt idx="665">
                  <c:v>22.6</c:v>
                </c:pt>
                <c:pt idx="666">
                  <c:v>22.64</c:v>
                </c:pt>
                <c:pt idx="667">
                  <c:v>22.68</c:v>
                </c:pt>
                <c:pt idx="668">
                  <c:v>22.720000000000002</c:v>
                </c:pt>
                <c:pt idx="669">
                  <c:v>22.76</c:v>
                </c:pt>
                <c:pt idx="670">
                  <c:v>22.8</c:v>
                </c:pt>
                <c:pt idx="671">
                  <c:v>22.84</c:v>
                </c:pt>
                <c:pt idx="672">
                  <c:v>22.88</c:v>
                </c:pt>
                <c:pt idx="673">
                  <c:v>22.919999999999998</c:v>
                </c:pt>
                <c:pt idx="674">
                  <c:v>22.959999999999997</c:v>
                </c:pt>
                <c:pt idx="675">
                  <c:v>23</c:v>
                </c:pt>
                <c:pt idx="676">
                  <c:v>23.04</c:v>
                </c:pt>
                <c:pt idx="677">
                  <c:v>23.08</c:v>
                </c:pt>
                <c:pt idx="678">
                  <c:v>23.12</c:v>
                </c:pt>
                <c:pt idx="679">
                  <c:v>23.16</c:v>
                </c:pt>
                <c:pt idx="680">
                  <c:v>23.2</c:v>
                </c:pt>
                <c:pt idx="681">
                  <c:v>23.240000000000002</c:v>
                </c:pt>
                <c:pt idx="682">
                  <c:v>23.28</c:v>
                </c:pt>
                <c:pt idx="683">
                  <c:v>23.32</c:v>
                </c:pt>
                <c:pt idx="684">
                  <c:v>23.36</c:v>
                </c:pt>
                <c:pt idx="685">
                  <c:v>23.400000000000002</c:v>
                </c:pt>
                <c:pt idx="686">
                  <c:v>23.44</c:v>
                </c:pt>
                <c:pt idx="687">
                  <c:v>23.48</c:v>
                </c:pt>
                <c:pt idx="688">
                  <c:v>23.520000000000003</c:v>
                </c:pt>
                <c:pt idx="689">
                  <c:v>23.560000000000002</c:v>
                </c:pt>
                <c:pt idx="690">
                  <c:v>23.599999999999998</c:v>
                </c:pt>
                <c:pt idx="691">
                  <c:v>23.639999999999997</c:v>
                </c:pt>
                <c:pt idx="692">
                  <c:v>23.68</c:v>
                </c:pt>
                <c:pt idx="693">
                  <c:v>23.72</c:v>
                </c:pt>
                <c:pt idx="694">
                  <c:v>23.759999999999998</c:v>
                </c:pt>
                <c:pt idx="695">
                  <c:v>23.8</c:v>
                </c:pt>
                <c:pt idx="696">
                  <c:v>23.84</c:v>
                </c:pt>
                <c:pt idx="697">
                  <c:v>23.88</c:v>
                </c:pt>
                <c:pt idx="698">
                  <c:v>23.919999999999998</c:v>
                </c:pt>
                <c:pt idx="699">
                  <c:v>23.96</c:v>
                </c:pt>
                <c:pt idx="700">
                  <c:v>24</c:v>
                </c:pt>
                <c:pt idx="701">
                  <c:v>24.04</c:v>
                </c:pt>
                <c:pt idx="702">
                  <c:v>24.080000000000002</c:v>
                </c:pt>
                <c:pt idx="703">
                  <c:v>24.12</c:v>
                </c:pt>
                <c:pt idx="704">
                  <c:v>24.16</c:v>
                </c:pt>
                <c:pt idx="705">
                  <c:v>24.200000000000003</c:v>
                </c:pt>
                <c:pt idx="706">
                  <c:v>24.240000000000002</c:v>
                </c:pt>
                <c:pt idx="707">
                  <c:v>24.28</c:v>
                </c:pt>
                <c:pt idx="708">
                  <c:v>24.32</c:v>
                </c:pt>
                <c:pt idx="709">
                  <c:v>24.36</c:v>
                </c:pt>
                <c:pt idx="710">
                  <c:v>24.4</c:v>
                </c:pt>
                <c:pt idx="711">
                  <c:v>24.439999999999998</c:v>
                </c:pt>
                <c:pt idx="712">
                  <c:v>24.48</c:v>
                </c:pt>
                <c:pt idx="713">
                  <c:v>24.52</c:v>
                </c:pt>
                <c:pt idx="714">
                  <c:v>24.56</c:v>
                </c:pt>
                <c:pt idx="715">
                  <c:v>24.599999999999998</c:v>
                </c:pt>
                <c:pt idx="716">
                  <c:v>24.64</c:v>
                </c:pt>
                <c:pt idx="717">
                  <c:v>24.68</c:v>
                </c:pt>
                <c:pt idx="718">
                  <c:v>24.72</c:v>
                </c:pt>
                <c:pt idx="719">
                  <c:v>24.76</c:v>
                </c:pt>
                <c:pt idx="720">
                  <c:v>24.8</c:v>
                </c:pt>
                <c:pt idx="721">
                  <c:v>24.84</c:v>
                </c:pt>
                <c:pt idx="722">
                  <c:v>24.88</c:v>
                </c:pt>
                <c:pt idx="723">
                  <c:v>24.92</c:v>
                </c:pt>
                <c:pt idx="724">
                  <c:v>24.96</c:v>
                </c:pt>
                <c:pt idx="725">
                  <c:v>25</c:v>
                </c:pt>
                <c:pt idx="726">
                  <c:v>25.040000000000003</c:v>
                </c:pt>
                <c:pt idx="727">
                  <c:v>25.080000000000002</c:v>
                </c:pt>
                <c:pt idx="728">
                  <c:v>25.12</c:v>
                </c:pt>
                <c:pt idx="729">
                  <c:v>25.16</c:v>
                </c:pt>
                <c:pt idx="730">
                  <c:v>25.2</c:v>
                </c:pt>
                <c:pt idx="731">
                  <c:v>25.24</c:v>
                </c:pt>
                <c:pt idx="732">
                  <c:v>25.279999999999998</c:v>
                </c:pt>
                <c:pt idx="733">
                  <c:v>25.32</c:v>
                </c:pt>
                <c:pt idx="734">
                  <c:v>25.36</c:v>
                </c:pt>
                <c:pt idx="735">
                  <c:v>25.4</c:v>
                </c:pt>
                <c:pt idx="736">
                  <c:v>25.44</c:v>
                </c:pt>
                <c:pt idx="737">
                  <c:v>25.48</c:v>
                </c:pt>
                <c:pt idx="738">
                  <c:v>25.52</c:v>
                </c:pt>
                <c:pt idx="739">
                  <c:v>25.56</c:v>
                </c:pt>
                <c:pt idx="740">
                  <c:v>25.6</c:v>
                </c:pt>
                <c:pt idx="741">
                  <c:v>25.64</c:v>
                </c:pt>
                <c:pt idx="742">
                  <c:v>25.68</c:v>
                </c:pt>
                <c:pt idx="743">
                  <c:v>25.720000000000002</c:v>
                </c:pt>
                <c:pt idx="744">
                  <c:v>25.76</c:v>
                </c:pt>
                <c:pt idx="745">
                  <c:v>25.8</c:v>
                </c:pt>
                <c:pt idx="746">
                  <c:v>25.84</c:v>
                </c:pt>
                <c:pt idx="747">
                  <c:v>25.880000000000003</c:v>
                </c:pt>
                <c:pt idx="748">
                  <c:v>25.919999999999998</c:v>
                </c:pt>
                <c:pt idx="749">
                  <c:v>25.959999999999997</c:v>
                </c:pt>
                <c:pt idx="750">
                  <c:v>26</c:v>
                </c:pt>
                <c:pt idx="751">
                  <c:v>26.04</c:v>
                </c:pt>
                <c:pt idx="752">
                  <c:v>26.08</c:v>
                </c:pt>
                <c:pt idx="753">
                  <c:v>26.12</c:v>
                </c:pt>
                <c:pt idx="754">
                  <c:v>26.16</c:v>
                </c:pt>
                <c:pt idx="755">
                  <c:v>26.2</c:v>
                </c:pt>
                <c:pt idx="756">
                  <c:v>26.24</c:v>
                </c:pt>
                <c:pt idx="757">
                  <c:v>26.28</c:v>
                </c:pt>
                <c:pt idx="758">
                  <c:v>26.32</c:v>
                </c:pt>
                <c:pt idx="759">
                  <c:v>26.36</c:v>
                </c:pt>
                <c:pt idx="760">
                  <c:v>26.400000000000002</c:v>
                </c:pt>
                <c:pt idx="761">
                  <c:v>26.44</c:v>
                </c:pt>
                <c:pt idx="762">
                  <c:v>26.48</c:v>
                </c:pt>
                <c:pt idx="763">
                  <c:v>26.52</c:v>
                </c:pt>
                <c:pt idx="764">
                  <c:v>26.560000000000002</c:v>
                </c:pt>
                <c:pt idx="765">
                  <c:v>26.6</c:v>
                </c:pt>
                <c:pt idx="766">
                  <c:v>26.64</c:v>
                </c:pt>
                <c:pt idx="767">
                  <c:v>26.68</c:v>
                </c:pt>
                <c:pt idx="768">
                  <c:v>26.72</c:v>
                </c:pt>
                <c:pt idx="769">
                  <c:v>26.759999999999998</c:v>
                </c:pt>
                <c:pt idx="770">
                  <c:v>26.799999999999997</c:v>
                </c:pt>
                <c:pt idx="771">
                  <c:v>26.84</c:v>
                </c:pt>
                <c:pt idx="772">
                  <c:v>26.88</c:v>
                </c:pt>
                <c:pt idx="773">
                  <c:v>26.919999999999998</c:v>
                </c:pt>
                <c:pt idx="774">
                  <c:v>26.96</c:v>
                </c:pt>
                <c:pt idx="775">
                  <c:v>27</c:v>
                </c:pt>
                <c:pt idx="776">
                  <c:v>27.04</c:v>
                </c:pt>
                <c:pt idx="777">
                  <c:v>27.080000000000002</c:v>
                </c:pt>
                <c:pt idx="778">
                  <c:v>27.12</c:v>
                </c:pt>
                <c:pt idx="779">
                  <c:v>27.16</c:v>
                </c:pt>
                <c:pt idx="780">
                  <c:v>27.2</c:v>
                </c:pt>
                <c:pt idx="781">
                  <c:v>27.240000000000002</c:v>
                </c:pt>
                <c:pt idx="782">
                  <c:v>27.28</c:v>
                </c:pt>
                <c:pt idx="783">
                  <c:v>27.32</c:v>
                </c:pt>
                <c:pt idx="784">
                  <c:v>27.360000000000003</c:v>
                </c:pt>
                <c:pt idx="785">
                  <c:v>27.400000000000002</c:v>
                </c:pt>
                <c:pt idx="786">
                  <c:v>27.44</c:v>
                </c:pt>
                <c:pt idx="787">
                  <c:v>27.479999999999997</c:v>
                </c:pt>
                <c:pt idx="788">
                  <c:v>27.52</c:v>
                </c:pt>
                <c:pt idx="789">
                  <c:v>27.56</c:v>
                </c:pt>
                <c:pt idx="790">
                  <c:v>27.599999999999998</c:v>
                </c:pt>
                <c:pt idx="791">
                  <c:v>27.64</c:v>
                </c:pt>
                <c:pt idx="792">
                  <c:v>27.68</c:v>
                </c:pt>
                <c:pt idx="793">
                  <c:v>27.72</c:v>
                </c:pt>
                <c:pt idx="794">
                  <c:v>27.759999999999998</c:v>
                </c:pt>
                <c:pt idx="795">
                  <c:v>27.8</c:v>
                </c:pt>
                <c:pt idx="796">
                  <c:v>27.84</c:v>
                </c:pt>
                <c:pt idx="797">
                  <c:v>27.88</c:v>
                </c:pt>
                <c:pt idx="798">
                  <c:v>27.92</c:v>
                </c:pt>
                <c:pt idx="799">
                  <c:v>27.96</c:v>
                </c:pt>
                <c:pt idx="800">
                  <c:v>28</c:v>
                </c:pt>
                <c:pt idx="801">
                  <c:v>28.040000000000003</c:v>
                </c:pt>
                <c:pt idx="802">
                  <c:v>28.080000000000002</c:v>
                </c:pt>
                <c:pt idx="803">
                  <c:v>28.12</c:v>
                </c:pt>
                <c:pt idx="804">
                  <c:v>28.16</c:v>
                </c:pt>
                <c:pt idx="805">
                  <c:v>28.2</c:v>
                </c:pt>
                <c:pt idx="806">
                  <c:v>28.24</c:v>
                </c:pt>
                <c:pt idx="807">
                  <c:v>28.279999999999998</c:v>
                </c:pt>
                <c:pt idx="808">
                  <c:v>28.32</c:v>
                </c:pt>
                <c:pt idx="809">
                  <c:v>28.36</c:v>
                </c:pt>
                <c:pt idx="810">
                  <c:v>28.4</c:v>
                </c:pt>
                <c:pt idx="811">
                  <c:v>28.439999999999998</c:v>
                </c:pt>
                <c:pt idx="812">
                  <c:v>28.48</c:v>
                </c:pt>
                <c:pt idx="813">
                  <c:v>28.52</c:v>
                </c:pt>
                <c:pt idx="814">
                  <c:v>28.56</c:v>
                </c:pt>
                <c:pt idx="815">
                  <c:v>28.6</c:v>
                </c:pt>
                <c:pt idx="816">
                  <c:v>28.64</c:v>
                </c:pt>
                <c:pt idx="817">
                  <c:v>28.68</c:v>
                </c:pt>
                <c:pt idx="818">
                  <c:v>28.72</c:v>
                </c:pt>
                <c:pt idx="819">
                  <c:v>28.76</c:v>
                </c:pt>
                <c:pt idx="820">
                  <c:v>28.8</c:v>
                </c:pt>
                <c:pt idx="821">
                  <c:v>28.84</c:v>
                </c:pt>
                <c:pt idx="822">
                  <c:v>28.880000000000003</c:v>
                </c:pt>
                <c:pt idx="823">
                  <c:v>28.92</c:v>
                </c:pt>
                <c:pt idx="824">
                  <c:v>28.96</c:v>
                </c:pt>
                <c:pt idx="825">
                  <c:v>29</c:v>
                </c:pt>
                <c:pt idx="826">
                  <c:v>29.04</c:v>
                </c:pt>
                <c:pt idx="827">
                  <c:v>29.08</c:v>
                </c:pt>
                <c:pt idx="828">
                  <c:v>29.119999999999997</c:v>
                </c:pt>
                <c:pt idx="829">
                  <c:v>29.16</c:v>
                </c:pt>
                <c:pt idx="830">
                  <c:v>29.2</c:v>
                </c:pt>
                <c:pt idx="831">
                  <c:v>29.24</c:v>
                </c:pt>
                <c:pt idx="832">
                  <c:v>29.28</c:v>
                </c:pt>
                <c:pt idx="833">
                  <c:v>29.32</c:v>
                </c:pt>
                <c:pt idx="834">
                  <c:v>29.36</c:v>
                </c:pt>
                <c:pt idx="835">
                  <c:v>29.4</c:v>
                </c:pt>
                <c:pt idx="836">
                  <c:v>29.44</c:v>
                </c:pt>
                <c:pt idx="837">
                  <c:v>29.48</c:v>
                </c:pt>
                <c:pt idx="838">
                  <c:v>29.52</c:v>
                </c:pt>
                <c:pt idx="839">
                  <c:v>29.560000000000002</c:v>
                </c:pt>
                <c:pt idx="840">
                  <c:v>29.6</c:v>
                </c:pt>
                <c:pt idx="841">
                  <c:v>29.64</c:v>
                </c:pt>
                <c:pt idx="842">
                  <c:v>29.68</c:v>
                </c:pt>
                <c:pt idx="843">
                  <c:v>29.720000000000002</c:v>
                </c:pt>
                <c:pt idx="844">
                  <c:v>29.76</c:v>
                </c:pt>
                <c:pt idx="845">
                  <c:v>29.799999999999997</c:v>
                </c:pt>
                <c:pt idx="846">
                  <c:v>29.84</c:v>
                </c:pt>
                <c:pt idx="847">
                  <c:v>29.88</c:v>
                </c:pt>
                <c:pt idx="848">
                  <c:v>29.919999999999998</c:v>
                </c:pt>
                <c:pt idx="849">
                  <c:v>29.959999999999997</c:v>
                </c:pt>
                <c:pt idx="850">
                  <c:v>29.999999999999996</c:v>
                </c:pt>
                <c:pt idx="851">
                  <c:v>30.040000000000003</c:v>
                </c:pt>
                <c:pt idx="852">
                  <c:v>30.080000000000002</c:v>
                </c:pt>
                <c:pt idx="853">
                  <c:v>30.12</c:v>
                </c:pt>
                <c:pt idx="854">
                  <c:v>30.16</c:v>
                </c:pt>
                <c:pt idx="855">
                  <c:v>30.2</c:v>
                </c:pt>
                <c:pt idx="856">
                  <c:v>30.24</c:v>
                </c:pt>
                <c:pt idx="857">
                  <c:v>30.279999999999998</c:v>
                </c:pt>
                <c:pt idx="858">
                  <c:v>30.320000000000004</c:v>
                </c:pt>
                <c:pt idx="859">
                  <c:v>30.360000000000003</c:v>
                </c:pt>
                <c:pt idx="860">
                  <c:v>30.400000000000002</c:v>
                </c:pt>
                <c:pt idx="861">
                  <c:v>30.44</c:v>
                </c:pt>
                <c:pt idx="862">
                  <c:v>30.48</c:v>
                </c:pt>
                <c:pt idx="863">
                  <c:v>30.52</c:v>
                </c:pt>
                <c:pt idx="864">
                  <c:v>30.56</c:v>
                </c:pt>
                <c:pt idx="865">
                  <c:v>30.6</c:v>
                </c:pt>
                <c:pt idx="866">
                  <c:v>30.64</c:v>
                </c:pt>
                <c:pt idx="867">
                  <c:v>30.68</c:v>
                </c:pt>
                <c:pt idx="868">
                  <c:v>30.72</c:v>
                </c:pt>
                <c:pt idx="869">
                  <c:v>30.759999999999998</c:v>
                </c:pt>
                <c:pt idx="870">
                  <c:v>30.799999999999997</c:v>
                </c:pt>
                <c:pt idx="871">
                  <c:v>30.839999999999996</c:v>
                </c:pt>
                <c:pt idx="872">
                  <c:v>30.880000000000003</c:v>
                </c:pt>
                <c:pt idx="873">
                  <c:v>30.92</c:v>
                </c:pt>
                <c:pt idx="874">
                  <c:v>30.96</c:v>
                </c:pt>
                <c:pt idx="875">
                  <c:v>31</c:v>
                </c:pt>
                <c:pt idx="876">
                  <c:v>31.04</c:v>
                </c:pt>
                <c:pt idx="877">
                  <c:v>31.08</c:v>
                </c:pt>
                <c:pt idx="878">
                  <c:v>31.119999999999997</c:v>
                </c:pt>
                <c:pt idx="879">
                  <c:v>31.160000000000004</c:v>
                </c:pt>
                <c:pt idx="880">
                  <c:v>31.200000000000003</c:v>
                </c:pt>
                <c:pt idx="881">
                  <c:v>31.240000000000002</c:v>
                </c:pt>
                <c:pt idx="882">
                  <c:v>31.28</c:v>
                </c:pt>
                <c:pt idx="883">
                  <c:v>31.32</c:v>
                </c:pt>
                <c:pt idx="884">
                  <c:v>31.359999999999996</c:v>
                </c:pt>
                <c:pt idx="885">
                  <c:v>31.400000000000002</c:v>
                </c:pt>
                <c:pt idx="886">
                  <c:v>31.44</c:v>
                </c:pt>
                <c:pt idx="887">
                  <c:v>31.48</c:v>
                </c:pt>
                <c:pt idx="888">
                  <c:v>31.52</c:v>
                </c:pt>
                <c:pt idx="889">
                  <c:v>31.56</c:v>
                </c:pt>
                <c:pt idx="890">
                  <c:v>31.599999999999998</c:v>
                </c:pt>
                <c:pt idx="891">
                  <c:v>31.639999999999997</c:v>
                </c:pt>
                <c:pt idx="892">
                  <c:v>31.680000000000003</c:v>
                </c:pt>
                <c:pt idx="893">
                  <c:v>31.720000000000002</c:v>
                </c:pt>
                <c:pt idx="894">
                  <c:v>31.76</c:v>
                </c:pt>
                <c:pt idx="895">
                  <c:v>31.8</c:v>
                </c:pt>
                <c:pt idx="896">
                  <c:v>31.84</c:v>
                </c:pt>
                <c:pt idx="897">
                  <c:v>31.88</c:v>
                </c:pt>
                <c:pt idx="898">
                  <c:v>31.919999999999998</c:v>
                </c:pt>
                <c:pt idx="899">
                  <c:v>31.960000000000004</c:v>
                </c:pt>
                <c:pt idx="900">
                  <c:v>32</c:v>
                </c:pt>
                <c:pt idx="901">
                  <c:v>32.04</c:v>
                </c:pt>
                <c:pt idx="902">
                  <c:v>32.08</c:v>
                </c:pt>
                <c:pt idx="903">
                  <c:v>32.119999999999997</c:v>
                </c:pt>
                <c:pt idx="904">
                  <c:v>32.159999999999997</c:v>
                </c:pt>
                <c:pt idx="905">
                  <c:v>32.199999999999996</c:v>
                </c:pt>
                <c:pt idx="906">
                  <c:v>32.24</c:v>
                </c:pt>
                <c:pt idx="907">
                  <c:v>32.28</c:v>
                </c:pt>
                <c:pt idx="908">
                  <c:v>32.32</c:v>
                </c:pt>
                <c:pt idx="909">
                  <c:v>32.36</c:v>
                </c:pt>
                <c:pt idx="910">
                  <c:v>32.4</c:v>
                </c:pt>
                <c:pt idx="911">
                  <c:v>32.44</c:v>
                </c:pt>
                <c:pt idx="912">
                  <c:v>32.479999999999997</c:v>
                </c:pt>
                <c:pt idx="913">
                  <c:v>32.520000000000003</c:v>
                </c:pt>
                <c:pt idx="914">
                  <c:v>32.56</c:v>
                </c:pt>
                <c:pt idx="915">
                  <c:v>32.6</c:v>
                </c:pt>
                <c:pt idx="916">
                  <c:v>32.64</c:v>
                </c:pt>
                <c:pt idx="917">
                  <c:v>32.68</c:v>
                </c:pt>
                <c:pt idx="918">
                  <c:v>32.72</c:v>
                </c:pt>
                <c:pt idx="919">
                  <c:v>32.76</c:v>
                </c:pt>
                <c:pt idx="920">
                  <c:v>32.800000000000004</c:v>
                </c:pt>
                <c:pt idx="921">
                  <c:v>32.840000000000003</c:v>
                </c:pt>
                <c:pt idx="922">
                  <c:v>32.880000000000003</c:v>
                </c:pt>
                <c:pt idx="923">
                  <c:v>32.92</c:v>
                </c:pt>
                <c:pt idx="924">
                  <c:v>32.96</c:v>
                </c:pt>
                <c:pt idx="925">
                  <c:v>33</c:v>
                </c:pt>
                <c:pt idx="926">
                  <c:v>33.04</c:v>
                </c:pt>
                <c:pt idx="927">
                  <c:v>33.080000000000005</c:v>
                </c:pt>
                <c:pt idx="928">
                  <c:v>33.120000000000005</c:v>
                </c:pt>
                <c:pt idx="929">
                  <c:v>33.160000000000004</c:v>
                </c:pt>
                <c:pt idx="930">
                  <c:v>33.200000000000003</c:v>
                </c:pt>
                <c:pt idx="931">
                  <c:v>33.24</c:v>
                </c:pt>
                <c:pt idx="932">
                  <c:v>33.279999999999994</c:v>
                </c:pt>
                <c:pt idx="933">
                  <c:v>33.32</c:v>
                </c:pt>
                <c:pt idx="934">
                  <c:v>33.36</c:v>
                </c:pt>
                <c:pt idx="935">
                  <c:v>33.4</c:v>
                </c:pt>
                <c:pt idx="936">
                  <c:v>33.44</c:v>
                </c:pt>
                <c:pt idx="937">
                  <c:v>33.479999999999997</c:v>
                </c:pt>
                <c:pt idx="938">
                  <c:v>33.519999999999996</c:v>
                </c:pt>
                <c:pt idx="939">
                  <c:v>33.559999999999995</c:v>
                </c:pt>
                <c:pt idx="940">
                  <c:v>33.6</c:v>
                </c:pt>
                <c:pt idx="941">
                  <c:v>33.64</c:v>
                </c:pt>
                <c:pt idx="942">
                  <c:v>33.68</c:v>
                </c:pt>
                <c:pt idx="943">
                  <c:v>33.72</c:v>
                </c:pt>
                <c:pt idx="944">
                  <c:v>33.76</c:v>
                </c:pt>
                <c:pt idx="945">
                  <c:v>33.799999999999997</c:v>
                </c:pt>
                <c:pt idx="946">
                  <c:v>33.839999999999996</c:v>
                </c:pt>
                <c:pt idx="947">
                  <c:v>33.880000000000003</c:v>
                </c:pt>
                <c:pt idx="948">
                  <c:v>33.92</c:v>
                </c:pt>
                <c:pt idx="949">
                  <c:v>33.96</c:v>
                </c:pt>
                <c:pt idx="950">
                  <c:v>34</c:v>
                </c:pt>
                <c:pt idx="951">
                  <c:v>34.04</c:v>
                </c:pt>
                <c:pt idx="952">
                  <c:v>34.08</c:v>
                </c:pt>
                <c:pt idx="953">
                  <c:v>34.119999999999997</c:v>
                </c:pt>
                <c:pt idx="954">
                  <c:v>34.160000000000004</c:v>
                </c:pt>
                <c:pt idx="955">
                  <c:v>34.200000000000003</c:v>
                </c:pt>
                <c:pt idx="956">
                  <c:v>34.24</c:v>
                </c:pt>
                <c:pt idx="957">
                  <c:v>34.28</c:v>
                </c:pt>
                <c:pt idx="958">
                  <c:v>34.32</c:v>
                </c:pt>
                <c:pt idx="959">
                  <c:v>34.36</c:v>
                </c:pt>
                <c:pt idx="960">
                  <c:v>34.4</c:v>
                </c:pt>
                <c:pt idx="961">
                  <c:v>34.440000000000005</c:v>
                </c:pt>
                <c:pt idx="962">
                  <c:v>34.480000000000004</c:v>
                </c:pt>
                <c:pt idx="963">
                  <c:v>34.520000000000003</c:v>
                </c:pt>
                <c:pt idx="964">
                  <c:v>34.56</c:v>
                </c:pt>
                <c:pt idx="965">
                  <c:v>34.6</c:v>
                </c:pt>
                <c:pt idx="966">
                  <c:v>34.64</c:v>
                </c:pt>
                <c:pt idx="967">
                  <c:v>34.68</c:v>
                </c:pt>
                <c:pt idx="968">
                  <c:v>34.720000000000006</c:v>
                </c:pt>
                <c:pt idx="969">
                  <c:v>34.76</c:v>
                </c:pt>
                <c:pt idx="970">
                  <c:v>34.799999999999997</c:v>
                </c:pt>
                <c:pt idx="971">
                  <c:v>34.839999999999996</c:v>
                </c:pt>
                <c:pt idx="972">
                  <c:v>34.879999999999995</c:v>
                </c:pt>
                <c:pt idx="973">
                  <c:v>34.919999999999995</c:v>
                </c:pt>
                <c:pt idx="974">
                  <c:v>34.959999999999994</c:v>
                </c:pt>
                <c:pt idx="975">
                  <c:v>35</c:v>
                </c:pt>
                <c:pt idx="976">
                  <c:v>35.04</c:v>
                </c:pt>
                <c:pt idx="977">
                  <c:v>35.08</c:v>
                </c:pt>
                <c:pt idx="978">
                  <c:v>35.119999999999997</c:v>
                </c:pt>
                <c:pt idx="979">
                  <c:v>35.159999999999997</c:v>
                </c:pt>
                <c:pt idx="980">
                  <c:v>35.199999999999996</c:v>
                </c:pt>
                <c:pt idx="981">
                  <c:v>35.24</c:v>
                </c:pt>
                <c:pt idx="982">
                  <c:v>35.28</c:v>
                </c:pt>
                <c:pt idx="983">
                  <c:v>35.32</c:v>
                </c:pt>
                <c:pt idx="984">
                  <c:v>35.36</c:v>
                </c:pt>
                <c:pt idx="985">
                  <c:v>35.4</c:v>
                </c:pt>
                <c:pt idx="986">
                  <c:v>35.44</c:v>
                </c:pt>
                <c:pt idx="987">
                  <c:v>35.479999999999997</c:v>
                </c:pt>
                <c:pt idx="988">
                  <c:v>35.520000000000003</c:v>
                </c:pt>
                <c:pt idx="989">
                  <c:v>35.56</c:v>
                </c:pt>
                <c:pt idx="990">
                  <c:v>35.6</c:v>
                </c:pt>
                <c:pt idx="991">
                  <c:v>35.64</c:v>
                </c:pt>
                <c:pt idx="992">
                  <c:v>35.68</c:v>
                </c:pt>
                <c:pt idx="993">
                  <c:v>35.72</c:v>
                </c:pt>
                <c:pt idx="994">
                  <c:v>35.76</c:v>
                </c:pt>
                <c:pt idx="995">
                  <c:v>35.800000000000004</c:v>
                </c:pt>
                <c:pt idx="996">
                  <c:v>35.840000000000003</c:v>
                </c:pt>
                <c:pt idx="997">
                  <c:v>35.880000000000003</c:v>
                </c:pt>
                <c:pt idx="998">
                  <c:v>35.92</c:v>
                </c:pt>
                <c:pt idx="999">
                  <c:v>35.96</c:v>
                </c:pt>
                <c:pt idx="1000">
                  <c:v>36</c:v>
                </c:pt>
                <c:pt idx="1001">
                  <c:v>36.04</c:v>
                </c:pt>
                <c:pt idx="1002">
                  <c:v>36.080000000000005</c:v>
                </c:pt>
                <c:pt idx="1003">
                  <c:v>36.120000000000005</c:v>
                </c:pt>
                <c:pt idx="1004">
                  <c:v>36.160000000000004</c:v>
                </c:pt>
                <c:pt idx="1005">
                  <c:v>36.200000000000003</c:v>
                </c:pt>
                <c:pt idx="1006">
                  <c:v>36.24</c:v>
                </c:pt>
                <c:pt idx="1007">
                  <c:v>36.28</c:v>
                </c:pt>
                <c:pt idx="1008">
                  <c:v>36.32</c:v>
                </c:pt>
                <c:pt idx="1009">
                  <c:v>36.36</c:v>
                </c:pt>
                <c:pt idx="1010">
                  <c:v>36.4</c:v>
                </c:pt>
                <c:pt idx="1011">
                  <c:v>36.44</c:v>
                </c:pt>
                <c:pt idx="1012">
                  <c:v>36.479999999999997</c:v>
                </c:pt>
                <c:pt idx="1013">
                  <c:v>36.519999999999996</c:v>
                </c:pt>
                <c:pt idx="1014">
                  <c:v>36.559999999999995</c:v>
                </c:pt>
                <c:pt idx="1015">
                  <c:v>36.599999999999994</c:v>
                </c:pt>
                <c:pt idx="1016">
                  <c:v>36.64</c:v>
                </c:pt>
                <c:pt idx="1017">
                  <c:v>36.68</c:v>
                </c:pt>
                <c:pt idx="1018">
                  <c:v>36.72</c:v>
                </c:pt>
                <c:pt idx="1019">
                  <c:v>36.76</c:v>
                </c:pt>
                <c:pt idx="1020">
                  <c:v>36.799999999999997</c:v>
                </c:pt>
                <c:pt idx="1021">
                  <c:v>36.839999999999996</c:v>
                </c:pt>
                <c:pt idx="1022">
                  <c:v>36.879999999999995</c:v>
                </c:pt>
                <c:pt idx="1023">
                  <c:v>36.92</c:v>
                </c:pt>
                <c:pt idx="1024">
                  <c:v>36.96</c:v>
                </c:pt>
                <c:pt idx="1025">
                  <c:v>37</c:v>
                </c:pt>
                <c:pt idx="1026">
                  <c:v>37.04</c:v>
                </c:pt>
                <c:pt idx="1027">
                  <c:v>37.08</c:v>
                </c:pt>
                <c:pt idx="1028">
                  <c:v>37.119999999999997</c:v>
                </c:pt>
                <c:pt idx="1029">
                  <c:v>37.160000000000004</c:v>
                </c:pt>
                <c:pt idx="1030">
                  <c:v>37.200000000000003</c:v>
                </c:pt>
                <c:pt idx="1031">
                  <c:v>37.24</c:v>
                </c:pt>
                <c:pt idx="1032">
                  <c:v>37.28</c:v>
                </c:pt>
                <c:pt idx="1033">
                  <c:v>37.32</c:v>
                </c:pt>
                <c:pt idx="1034">
                  <c:v>37.36</c:v>
                </c:pt>
                <c:pt idx="1035">
                  <c:v>37.4</c:v>
                </c:pt>
                <c:pt idx="1036">
                  <c:v>37.440000000000005</c:v>
                </c:pt>
                <c:pt idx="1037">
                  <c:v>37.480000000000004</c:v>
                </c:pt>
                <c:pt idx="1038">
                  <c:v>37.520000000000003</c:v>
                </c:pt>
                <c:pt idx="1039">
                  <c:v>37.56</c:v>
                </c:pt>
                <c:pt idx="1040">
                  <c:v>37.6</c:v>
                </c:pt>
                <c:pt idx="1041">
                  <c:v>37.64</c:v>
                </c:pt>
                <c:pt idx="1042">
                  <c:v>37.68</c:v>
                </c:pt>
                <c:pt idx="1043">
                  <c:v>37.720000000000006</c:v>
                </c:pt>
                <c:pt idx="1044">
                  <c:v>37.760000000000005</c:v>
                </c:pt>
                <c:pt idx="1045">
                  <c:v>37.800000000000004</c:v>
                </c:pt>
                <c:pt idx="1046">
                  <c:v>37.840000000000003</c:v>
                </c:pt>
                <c:pt idx="1047">
                  <c:v>37.880000000000003</c:v>
                </c:pt>
                <c:pt idx="1048">
                  <c:v>37.919999999999995</c:v>
                </c:pt>
                <c:pt idx="1049">
                  <c:v>37.959999999999994</c:v>
                </c:pt>
                <c:pt idx="1050">
                  <c:v>38</c:v>
                </c:pt>
                <c:pt idx="1051">
                  <c:v>38.04</c:v>
                </c:pt>
                <c:pt idx="1052">
                  <c:v>38.08</c:v>
                </c:pt>
                <c:pt idx="1053">
                  <c:v>38.119999999999997</c:v>
                </c:pt>
                <c:pt idx="1054">
                  <c:v>38.159999999999997</c:v>
                </c:pt>
                <c:pt idx="1055">
                  <c:v>38.199999999999996</c:v>
                </c:pt>
                <c:pt idx="1056">
                  <c:v>38.239999999999995</c:v>
                </c:pt>
                <c:pt idx="1057">
                  <c:v>38.28</c:v>
                </c:pt>
                <c:pt idx="1058">
                  <c:v>38.32</c:v>
                </c:pt>
                <c:pt idx="1059">
                  <c:v>38.36</c:v>
                </c:pt>
                <c:pt idx="1060">
                  <c:v>38.4</c:v>
                </c:pt>
                <c:pt idx="1061">
                  <c:v>38.44</c:v>
                </c:pt>
                <c:pt idx="1062">
                  <c:v>38.479999999999997</c:v>
                </c:pt>
                <c:pt idx="1063">
                  <c:v>38.519999999999996</c:v>
                </c:pt>
                <c:pt idx="1064">
                  <c:v>38.56</c:v>
                </c:pt>
                <c:pt idx="1065">
                  <c:v>38.6</c:v>
                </c:pt>
                <c:pt idx="1066">
                  <c:v>38.64</c:v>
                </c:pt>
                <c:pt idx="1067">
                  <c:v>38.68</c:v>
                </c:pt>
                <c:pt idx="1068">
                  <c:v>38.72</c:v>
                </c:pt>
                <c:pt idx="1069">
                  <c:v>38.76</c:v>
                </c:pt>
                <c:pt idx="1070">
                  <c:v>38.799999999999997</c:v>
                </c:pt>
                <c:pt idx="1071">
                  <c:v>38.840000000000003</c:v>
                </c:pt>
                <c:pt idx="1072">
                  <c:v>38.880000000000003</c:v>
                </c:pt>
                <c:pt idx="1073">
                  <c:v>38.92</c:v>
                </c:pt>
                <c:pt idx="1074">
                  <c:v>38.96</c:v>
                </c:pt>
                <c:pt idx="1075">
                  <c:v>39</c:v>
                </c:pt>
                <c:pt idx="1076">
                  <c:v>39.04</c:v>
                </c:pt>
                <c:pt idx="1077">
                  <c:v>39.080000000000005</c:v>
                </c:pt>
                <c:pt idx="1078">
                  <c:v>39.120000000000005</c:v>
                </c:pt>
                <c:pt idx="1079">
                  <c:v>39.160000000000004</c:v>
                </c:pt>
                <c:pt idx="1080">
                  <c:v>39.200000000000003</c:v>
                </c:pt>
                <c:pt idx="1081">
                  <c:v>39.24</c:v>
                </c:pt>
                <c:pt idx="1082">
                  <c:v>39.28</c:v>
                </c:pt>
                <c:pt idx="1083">
                  <c:v>39.32</c:v>
                </c:pt>
                <c:pt idx="1084">
                  <c:v>39.360000000000007</c:v>
                </c:pt>
                <c:pt idx="1085">
                  <c:v>39.4</c:v>
                </c:pt>
                <c:pt idx="1086">
                  <c:v>39.44</c:v>
                </c:pt>
                <c:pt idx="1087">
                  <c:v>39.479999999999997</c:v>
                </c:pt>
                <c:pt idx="1088">
                  <c:v>39.519999999999996</c:v>
                </c:pt>
                <c:pt idx="1089">
                  <c:v>39.559999999999995</c:v>
                </c:pt>
                <c:pt idx="1090">
                  <c:v>39.599999999999994</c:v>
                </c:pt>
                <c:pt idx="1091">
                  <c:v>39.64</c:v>
                </c:pt>
                <c:pt idx="1092">
                  <c:v>39.68</c:v>
                </c:pt>
                <c:pt idx="1093">
                  <c:v>39.72</c:v>
                </c:pt>
                <c:pt idx="1094">
                  <c:v>39.76</c:v>
                </c:pt>
                <c:pt idx="1095">
                  <c:v>39.799999999999997</c:v>
                </c:pt>
                <c:pt idx="1096">
                  <c:v>39.839999999999996</c:v>
                </c:pt>
                <c:pt idx="1097">
                  <c:v>39.879999999999995</c:v>
                </c:pt>
                <c:pt idx="1098">
                  <c:v>39.92</c:v>
                </c:pt>
                <c:pt idx="1099">
                  <c:v>39.96</c:v>
                </c:pt>
                <c:pt idx="1100">
                  <c:v>40</c:v>
                </c:pt>
                <c:pt idx="1101">
                  <c:v>40.04</c:v>
                </c:pt>
                <c:pt idx="1102">
                  <c:v>40.08</c:v>
                </c:pt>
                <c:pt idx="1103">
                  <c:v>40.119999999999997</c:v>
                </c:pt>
                <c:pt idx="1104">
                  <c:v>40.159999999999997</c:v>
                </c:pt>
                <c:pt idx="1105">
                  <c:v>40.200000000000003</c:v>
                </c:pt>
                <c:pt idx="1106">
                  <c:v>40.24</c:v>
                </c:pt>
                <c:pt idx="1107">
                  <c:v>40.28</c:v>
                </c:pt>
                <c:pt idx="1108">
                  <c:v>40.32</c:v>
                </c:pt>
                <c:pt idx="1109">
                  <c:v>40.36</c:v>
                </c:pt>
                <c:pt idx="1110">
                  <c:v>40.4</c:v>
                </c:pt>
                <c:pt idx="1111">
                  <c:v>40.44</c:v>
                </c:pt>
                <c:pt idx="1112">
                  <c:v>40.480000000000004</c:v>
                </c:pt>
                <c:pt idx="1113">
                  <c:v>40.520000000000003</c:v>
                </c:pt>
                <c:pt idx="1114">
                  <c:v>40.56</c:v>
                </c:pt>
                <c:pt idx="1115">
                  <c:v>40.6</c:v>
                </c:pt>
                <c:pt idx="1116">
                  <c:v>40.64</c:v>
                </c:pt>
                <c:pt idx="1117">
                  <c:v>40.68</c:v>
                </c:pt>
                <c:pt idx="1118">
                  <c:v>40.72</c:v>
                </c:pt>
                <c:pt idx="1119">
                  <c:v>40.760000000000005</c:v>
                </c:pt>
                <c:pt idx="1120">
                  <c:v>40.800000000000004</c:v>
                </c:pt>
                <c:pt idx="1121">
                  <c:v>40.840000000000003</c:v>
                </c:pt>
                <c:pt idx="1122">
                  <c:v>40.880000000000003</c:v>
                </c:pt>
                <c:pt idx="1123">
                  <c:v>40.92</c:v>
                </c:pt>
                <c:pt idx="1124">
                  <c:v>40.96</c:v>
                </c:pt>
                <c:pt idx="1125">
                  <c:v>41</c:v>
                </c:pt>
                <c:pt idx="1126">
                  <c:v>41.04</c:v>
                </c:pt>
                <c:pt idx="1127">
                  <c:v>41.08</c:v>
                </c:pt>
                <c:pt idx="1128">
                  <c:v>41.12</c:v>
                </c:pt>
                <c:pt idx="1129">
                  <c:v>41.16</c:v>
                </c:pt>
                <c:pt idx="1130">
                  <c:v>41.199999999999996</c:v>
                </c:pt>
                <c:pt idx="1131">
                  <c:v>41.239999999999995</c:v>
                </c:pt>
                <c:pt idx="1132">
                  <c:v>41.28</c:v>
                </c:pt>
                <c:pt idx="1133">
                  <c:v>41.32</c:v>
                </c:pt>
                <c:pt idx="1134">
                  <c:v>41.36</c:v>
                </c:pt>
                <c:pt idx="1135">
                  <c:v>41.4</c:v>
                </c:pt>
                <c:pt idx="1136">
                  <c:v>41.44</c:v>
                </c:pt>
                <c:pt idx="1137">
                  <c:v>41.48</c:v>
                </c:pt>
                <c:pt idx="1138">
                  <c:v>41.519999999999996</c:v>
                </c:pt>
                <c:pt idx="1139">
                  <c:v>41.56</c:v>
                </c:pt>
                <c:pt idx="1140">
                  <c:v>41.6</c:v>
                </c:pt>
                <c:pt idx="1141">
                  <c:v>41.64</c:v>
                </c:pt>
                <c:pt idx="1142">
                  <c:v>41.68</c:v>
                </c:pt>
                <c:pt idx="1143">
                  <c:v>41.72</c:v>
                </c:pt>
                <c:pt idx="1144">
                  <c:v>41.76</c:v>
                </c:pt>
                <c:pt idx="1145">
                  <c:v>41.8</c:v>
                </c:pt>
                <c:pt idx="1146">
                  <c:v>41.84</c:v>
                </c:pt>
                <c:pt idx="1147">
                  <c:v>41.88</c:v>
                </c:pt>
                <c:pt idx="1148">
                  <c:v>41.92</c:v>
                </c:pt>
                <c:pt idx="1149">
                  <c:v>41.96</c:v>
                </c:pt>
                <c:pt idx="1150">
                  <c:v>42</c:v>
                </c:pt>
                <c:pt idx="1151">
                  <c:v>42.04</c:v>
                </c:pt>
                <c:pt idx="1152">
                  <c:v>42.08</c:v>
                </c:pt>
                <c:pt idx="1153">
                  <c:v>42.120000000000005</c:v>
                </c:pt>
                <c:pt idx="1154">
                  <c:v>42.160000000000004</c:v>
                </c:pt>
                <c:pt idx="1155">
                  <c:v>42.2</c:v>
                </c:pt>
                <c:pt idx="1156">
                  <c:v>42.24</c:v>
                </c:pt>
                <c:pt idx="1157">
                  <c:v>42.28</c:v>
                </c:pt>
                <c:pt idx="1158">
                  <c:v>42.32</c:v>
                </c:pt>
                <c:pt idx="1159">
                  <c:v>42.36</c:v>
                </c:pt>
                <c:pt idx="1160">
                  <c:v>42.400000000000006</c:v>
                </c:pt>
                <c:pt idx="1161">
                  <c:v>42.440000000000005</c:v>
                </c:pt>
                <c:pt idx="1162">
                  <c:v>42.480000000000004</c:v>
                </c:pt>
                <c:pt idx="1163">
                  <c:v>42.52</c:v>
                </c:pt>
                <c:pt idx="1164">
                  <c:v>42.559999999999995</c:v>
                </c:pt>
                <c:pt idx="1165">
                  <c:v>42.599999999999994</c:v>
                </c:pt>
                <c:pt idx="1166">
                  <c:v>42.64</c:v>
                </c:pt>
                <c:pt idx="1167">
                  <c:v>42.68</c:v>
                </c:pt>
                <c:pt idx="1168">
                  <c:v>42.72</c:v>
                </c:pt>
                <c:pt idx="1169">
                  <c:v>42.76</c:v>
                </c:pt>
                <c:pt idx="1170">
                  <c:v>42.8</c:v>
                </c:pt>
                <c:pt idx="1171">
                  <c:v>42.839999999999996</c:v>
                </c:pt>
                <c:pt idx="1172">
                  <c:v>42.879999999999995</c:v>
                </c:pt>
                <c:pt idx="1173">
                  <c:v>42.92</c:v>
                </c:pt>
                <c:pt idx="1174">
                  <c:v>42.96</c:v>
                </c:pt>
                <c:pt idx="1175">
                  <c:v>43</c:v>
                </c:pt>
                <c:pt idx="1176">
                  <c:v>43.04</c:v>
                </c:pt>
                <c:pt idx="1177">
                  <c:v>43.08</c:v>
                </c:pt>
                <c:pt idx="1178">
                  <c:v>43.12</c:v>
                </c:pt>
                <c:pt idx="1179">
                  <c:v>43.16</c:v>
                </c:pt>
                <c:pt idx="1180">
                  <c:v>43.2</c:v>
                </c:pt>
                <c:pt idx="1181">
                  <c:v>43.24</c:v>
                </c:pt>
                <c:pt idx="1182">
                  <c:v>43.28</c:v>
                </c:pt>
                <c:pt idx="1183">
                  <c:v>43.32</c:v>
                </c:pt>
                <c:pt idx="1184">
                  <c:v>43.36</c:v>
                </c:pt>
                <c:pt idx="1185">
                  <c:v>43.4</c:v>
                </c:pt>
                <c:pt idx="1186">
                  <c:v>43.44</c:v>
                </c:pt>
                <c:pt idx="1187">
                  <c:v>43.480000000000004</c:v>
                </c:pt>
                <c:pt idx="1188">
                  <c:v>43.52</c:v>
                </c:pt>
                <c:pt idx="1189">
                  <c:v>43.56</c:v>
                </c:pt>
                <c:pt idx="1190">
                  <c:v>43.6</c:v>
                </c:pt>
                <c:pt idx="1191">
                  <c:v>43.64</c:v>
                </c:pt>
                <c:pt idx="1192">
                  <c:v>43.68</c:v>
                </c:pt>
                <c:pt idx="1193">
                  <c:v>43.72</c:v>
                </c:pt>
                <c:pt idx="1194">
                  <c:v>43.760000000000005</c:v>
                </c:pt>
                <c:pt idx="1195">
                  <c:v>43.800000000000004</c:v>
                </c:pt>
                <c:pt idx="1196">
                  <c:v>43.84</c:v>
                </c:pt>
                <c:pt idx="1197">
                  <c:v>43.88</c:v>
                </c:pt>
                <c:pt idx="1198">
                  <c:v>43.92</c:v>
                </c:pt>
                <c:pt idx="1199">
                  <c:v>43.96</c:v>
                </c:pt>
                <c:pt idx="1200">
                  <c:v>44</c:v>
                </c:pt>
                <c:pt idx="1201">
                  <c:v>44.04</c:v>
                </c:pt>
                <c:pt idx="1202">
                  <c:v>44.08</c:v>
                </c:pt>
                <c:pt idx="1203">
                  <c:v>44.12</c:v>
                </c:pt>
                <c:pt idx="1204">
                  <c:v>44.16</c:v>
                </c:pt>
                <c:pt idx="1205">
                  <c:v>44.199999999999996</c:v>
                </c:pt>
                <c:pt idx="1206">
                  <c:v>44.239999999999995</c:v>
                </c:pt>
                <c:pt idx="1207">
                  <c:v>44.279999999999994</c:v>
                </c:pt>
                <c:pt idx="1208">
                  <c:v>44.32</c:v>
                </c:pt>
                <c:pt idx="1209">
                  <c:v>44.36</c:v>
                </c:pt>
                <c:pt idx="1210">
                  <c:v>44.4</c:v>
                </c:pt>
                <c:pt idx="1211">
                  <c:v>44.44</c:v>
                </c:pt>
                <c:pt idx="1212">
                  <c:v>44.48</c:v>
                </c:pt>
                <c:pt idx="1213">
                  <c:v>44.519999999999996</c:v>
                </c:pt>
                <c:pt idx="1214">
                  <c:v>44.56</c:v>
                </c:pt>
                <c:pt idx="1215">
                  <c:v>44.6</c:v>
                </c:pt>
                <c:pt idx="1216">
                  <c:v>44.64</c:v>
                </c:pt>
                <c:pt idx="1217">
                  <c:v>44.68</c:v>
                </c:pt>
                <c:pt idx="1218">
                  <c:v>44.72</c:v>
                </c:pt>
                <c:pt idx="1219">
                  <c:v>44.76</c:v>
                </c:pt>
                <c:pt idx="1220">
                  <c:v>44.8</c:v>
                </c:pt>
                <c:pt idx="1221">
                  <c:v>44.84</c:v>
                </c:pt>
                <c:pt idx="1222">
                  <c:v>44.88</c:v>
                </c:pt>
                <c:pt idx="1223">
                  <c:v>44.92</c:v>
                </c:pt>
                <c:pt idx="1224">
                  <c:v>44.96</c:v>
                </c:pt>
                <c:pt idx="1225">
                  <c:v>45</c:v>
                </c:pt>
                <c:pt idx="1226">
                  <c:v>45.04</c:v>
                </c:pt>
                <c:pt idx="1227">
                  <c:v>45.08</c:v>
                </c:pt>
                <c:pt idx="1228">
                  <c:v>45.120000000000005</c:v>
                </c:pt>
                <c:pt idx="1229">
                  <c:v>45.160000000000004</c:v>
                </c:pt>
                <c:pt idx="1230">
                  <c:v>45.2</c:v>
                </c:pt>
                <c:pt idx="1231">
                  <c:v>45.24</c:v>
                </c:pt>
                <c:pt idx="1232">
                  <c:v>45.28</c:v>
                </c:pt>
                <c:pt idx="1233">
                  <c:v>45.32</c:v>
                </c:pt>
                <c:pt idx="1234">
                  <c:v>45.36</c:v>
                </c:pt>
                <c:pt idx="1235">
                  <c:v>45.400000000000006</c:v>
                </c:pt>
                <c:pt idx="1236">
                  <c:v>45.440000000000005</c:v>
                </c:pt>
                <c:pt idx="1237">
                  <c:v>45.480000000000004</c:v>
                </c:pt>
                <c:pt idx="1238">
                  <c:v>45.52</c:v>
                </c:pt>
                <c:pt idx="1239">
                  <c:v>45.56</c:v>
                </c:pt>
                <c:pt idx="1240">
                  <c:v>45.6</c:v>
                </c:pt>
                <c:pt idx="1241">
                  <c:v>45.64</c:v>
                </c:pt>
                <c:pt idx="1242">
                  <c:v>45.68</c:v>
                </c:pt>
                <c:pt idx="1243">
                  <c:v>45.72</c:v>
                </c:pt>
                <c:pt idx="1244">
                  <c:v>45.76</c:v>
                </c:pt>
                <c:pt idx="1245">
                  <c:v>45.8</c:v>
                </c:pt>
                <c:pt idx="1246">
                  <c:v>45.839999999999996</c:v>
                </c:pt>
                <c:pt idx="1247">
                  <c:v>45.879999999999995</c:v>
                </c:pt>
                <c:pt idx="1248">
                  <c:v>45.919999999999995</c:v>
                </c:pt>
                <c:pt idx="1249">
                  <c:v>45.96</c:v>
                </c:pt>
                <c:pt idx="1250">
                  <c:v>46</c:v>
                </c:pt>
                <c:pt idx="1251">
                  <c:v>46.04</c:v>
                </c:pt>
                <c:pt idx="1252">
                  <c:v>46.08</c:v>
                </c:pt>
                <c:pt idx="1253">
                  <c:v>46.12</c:v>
                </c:pt>
                <c:pt idx="1254">
                  <c:v>46.16</c:v>
                </c:pt>
                <c:pt idx="1255">
                  <c:v>46.199999999999996</c:v>
                </c:pt>
                <c:pt idx="1256">
                  <c:v>46.24</c:v>
                </c:pt>
                <c:pt idx="1257">
                  <c:v>46.28</c:v>
                </c:pt>
                <c:pt idx="1258">
                  <c:v>46.32</c:v>
                </c:pt>
                <c:pt idx="1259">
                  <c:v>46.36</c:v>
                </c:pt>
                <c:pt idx="1260">
                  <c:v>46.4</c:v>
                </c:pt>
                <c:pt idx="1261">
                  <c:v>46.44</c:v>
                </c:pt>
                <c:pt idx="1262">
                  <c:v>46.480000000000004</c:v>
                </c:pt>
                <c:pt idx="1263">
                  <c:v>46.52</c:v>
                </c:pt>
                <c:pt idx="1264">
                  <c:v>46.56</c:v>
                </c:pt>
                <c:pt idx="1265">
                  <c:v>46.6</c:v>
                </c:pt>
                <c:pt idx="1266">
                  <c:v>46.64</c:v>
                </c:pt>
                <c:pt idx="1267">
                  <c:v>46.68</c:v>
                </c:pt>
                <c:pt idx="1268">
                  <c:v>46.72</c:v>
                </c:pt>
                <c:pt idx="1269">
                  <c:v>46.760000000000005</c:v>
                </c:pt>
                <c:pt idx="1270">
                  <c:v>46.800000000000004</c:v>
                </c:pt>
                <c:pt idx="1271">
                  <c:v>46.84</c:v>
                </c:pt>
                <c:pt idx="1272">
                  <c:v>46.88</c:v>
                </c:pt>
                <c:pt idx="1273">
                  <c:v>46.92</c:v>
                </c:pt>
                <c:pt idx="1274">
                  <c:v>46.96</c:v>
                </c:pt>
                <c:pt idx="1275">
                  <c:v>47</c:v>
                </c:pt>
                <c:pt idx="1276">
                  <c:v>47.040000000000006</c:v>
                </c:pt>
                <c:pt idx="1277">
                  <c:v>47.080000000000005</c:v>
                </c:pt>
                <c:pt idx="1278">
                  <c:v>47.120000000000005</c:v>
                </c:pt>
                <c:pt idx="1279">
                  <c:v>47.16</c:v>
                </c:pt>
                <c:pt idx="1280">
                  <c:v>47.199999999999996</c:v>
                </c:pt>
                <c:pt idx="1281">
                  <c:v>47.239999999999995</c:v>
                </c:pt>
                <c:pt idx="1282">
                  <c:v>47.279999999999994</c:v>
                </c:pt>
                <c:pt idx="1283">
                  <c:v>47.32</c:v>
                </c:pt>
                <c:pt idx="1284">
                  <c:v>47.36</c:v>
                </c:pt>
                <c:pt idx="1285">
                  <c:v>47.4</c:v>
                </c:pt>
                <c:pt idx="1286">
                  <c:v>47.44</c:v>
                </c:pt>
                <c:pt idx="1287">
                  <c:v>47.48</c:v>
                </c:pt>
                <c:pt idx="1288">
                  <c:v>47.519999999999996</c:v>
                </c:pt>
                <c:pt idx="1289">
                  <c:v>47.559999999999995</c:v>
                </c:pt>
                <c:pt idx="1290">
                  <c:v>47.6</c:v>
                </c:pt>
                <c:pt idx="1291">
                  <c:v>47.64</c:v>
                </c:pt>
                <c:pt idx="1292">
                  <c:v>47.68</c:v>
                </c:pt>
                <c:pt idx="1293">
                  <c:v>47.72</c:v>
                </c:pt>
                <c:pt idx="1294">
                  <c:v>47.76</c:v>
                </c:pt>
                <c:pt idx="1295">
                  <c:v>47.8</c:v>
                </c:pt>
                <c:pt idx="1296">
                  <c:v>47.839999999999996</c:v>
                </c:pt>
                <c:pt idx="1297">
                  <c:v>47.88</c:v>
                </c:pt>
                <c:pt idx="1298">
                  <c:v>47.92</c:v>
                </c:pt>
                <c:pt idx="1299">
                  <c:v>47.96</c:v>
                </c:pt>
                <c:pt idx="1300">
                  <c:v>48</c:v>
                </c:pt>
                <c:pt idx="1301">
                  <c:v>48.04</c:v>
                </c:pt>
                <c:pt idx="1302">
                  <c:v>48.08</c:v>
                </c:pt>
                <c:pt idx="1303">
                  <c:v>48.12</c:v>
                </c:pt>
                <c:pt idx="1304">
                  <c:v>48.160000000000004</c:v>
                </c:pt>
                <c:pt idx="1305">
                  <c:v>48.2</c:v>
                </c:pt>
                <c:pt idx="1306">
                  <c:v>48.24</c:v>
                </c:pt>
                <c:pt idx="1307">
                  <c:v>48.28</c:v>
                </c:pt>
                <c:pt idx="1308">
                  <c:v>48.32</c:v>
                </c:pt>
                <c:pt idx="1309">
                  <c:v>48.36</c:v>
                </c:pt>
                <c:pt idx="1310">
                  <c:v>48.400000000000006</c:v>
                </c:pt>
                <c:pt idx="1311">
                  <c:v>48.440000000000005</c:v>
                </c:pt>
                <c:pt idx="1312">
                  <c:v>48.480000000000004</c:v>
                </c:pt>
                <c:pt idx="1313">
                  <c:v>48.52</c:v>
                </c:pt>
                <c:pt idx="1314">
                  <c:v>48.56</c:v>
                </c:pt>
                <c:pt idx="1315">
                  <c:v>48.6</c:v>
                </c:pt>
                <c:pt idx="1316">
                  <c:v>48.64</c:v>
                </c:pt>
                <c:pt idx="1317">
                  <c:v>48.68</c:v>
                </c:pt>
                <c:pt idx="1318">
                  <c:v>48.72</c:v>
                </c:pt>
                <c:pt idx="1319">
                  <c:v>48.76</c:v>
                </c:pt>
                <c:pt idx="1320">
                  <c:v>48.8</c:v>
                </c:pt>
                <c:pt idx="1321">
                  <c:v>48.839999999999996</c:v>
                </c:pt>
                <c:pt idx="1322">
                  <c:v>48.879999999999995</c:v>
                </c:pt>
                <c:pt idx="1323">
                  <c:v>48.919999999999995</c:v>
                </c:pt>
                <c:pt idx="1324">
                  <c:v>48.96</c:v>
                </c:pt>
                <c:pt idx="1325">
                  <c:v>49</c:v>
                </c:pt>
                <c:pt idx="1326">
                  <c:v>49.04</c:v>
                </c:pt>
                <c:pt idx="1327">
                  <c:v>49.08</c:v>
                </c:pt>
                <c:pt idx="1328">
                  <c:v>49.12</c:v>
                </c:pt>
                <c:pt idx="1329">
                  <c:v>49.16</c:v>
                </c:pt>
                <c:pt idx="1330">
                  <c:v>49.199999999999996</c:v>
                </c:pt>
                <c:pt idx="1331">
                  <c:v>49.24</c:v>
                </c:pt>
                <c:pt idx="1332">
                  <c:v>49.28</c:v>
                </c:pt>
                <c:pt idx="1333">
                  <c:v>49.32</c:v>
                </c:pt>
                <c:pt idx="1334">
                  <c:v>49.36</c:v>
                </c:pt>
                <c:pt idx="1335">
                  <c:v>49.4</c:v>
                </c:pt>
                <c:pt idx="1336">
                  <c:v>49.44</c:v>
                </c:pt>
                <c:pt idx="1337">
                  <c:v>49.48</c:v>
                </c:pt>
                <c:pt idx="1338">
                  <c:v>49.52</c:v>
                </c:pt>
                <c:pt idx="1339">
                  <c:v>49.56</c:v>
                </c:pt>
                <c:pt idx="1340">
                  <c:v>49.6</c:v>
                </c:pt>
                <c:pt idx="1341">
                  <c:v>49.64</c:v>
                </c:pt>
                <c:pt idx="1342">
                  <c:v>49.68</c:v>
                </c:pt>
                <c:pt idx="1343">
                  <c:v>49.72</c:v>
                </c:pt>
                <c:pt idx="1344">
                  <c:v>49.76</c:v>
                </c:pt>
                <c:pt idx="1345">
                  <c:v>49.800000000000004</c:v>
                </c:pt>
                <c:pt idx="1346">
                  <c:v>49.84</c:v>
                </c:pt>
                <c:pt idx="1347">
                  <c:v>49.88</c:v>
                </c:pt>
                <c:pt idx="1348">
                  <c:v>49.92</c:v>
                </c:pt>
                <c:pt idx="1349">
                  <c:v>49.96</c:v>
                </c:pt>
                <c:pt idx="1350">
                  <c:v>50</c:v>
                </c:pt>
                <c:pt idx="1351">
                  <c:v>50.04</c:v>
                </c:pt>
                <c:pt idx="1352">
                  <c:v>50.080000000000005</c:v>
                </c:pt>
                <c:pt idx="1353">
                  <c:v>50.120000000000005</c:v>
                </c:pt>
                <c:pt idx="1354">
                  <c:v>50.160000000000004</c:v>
                </c:pt>
                <c:pt idx="1355">
                  <c:v>50.2</c:v>
                </c:pt>
                <c:pt idx="1356">
                  <c:v>50.24</c:v>
                </c:pt>
                <c:pt idx="1357">
                  <c:v>50.28</c:v>
                </c:pt>
                <c:pt idx="1358">
                  <c:v>50.32</c:v>
                </c:pt>
                <c:pt idx="1359">
                  <c:v>50.36</c:v>
                </c:pt>
                <c:pt idx="1360">
                  <c:v>50.4</c:v>
                </c:pt>
                <c:pt idx="1361">
                  <c:v>50.44</c:v>
                </c:pt>
                <c:pt idx="1362">
                  <c:v>50.48</c:v>
                </c:pt>
                <c:pt idx="1363">
                  <c:v>50.519999999999996</c:v>
                </c:pt>
                <c:pt idx="1364">
                  <c:v>50.559999999999995</c:v>
                </c:pt>
                <c:pt idx="1365">
                  <c:v>50.6</c:v>
                </c:pt>
                <c:pt idx="1366">
                  <c:v>50.64</c:v>
                </c:pt>
                <c:pt idx="1367">
                  <c:v>50.68</c:v>
                </c:pt>
                <c:pt idx="1368">
                  <c:v>50.72</c:v>
                </c:pt>
                <c:pt idx="1369">
                  <c:v>50.76</c:v>
                </c:pt>
                <c:pt idx="1370">
                  <c:v>50.8</c:v>
                </c:pt>
                <c:pt idx="1371">
                  <c:v>50.839999999999996</c:v>
                </c:pt>
                <c:pt idx="1372">
                  <c:v>50.88</c:v>
                </c:pt>
                <c:pt idx="1373">
                  <c:v>50.92</c:v>
                </c:pt>
                <c:pt idx="1374">
                  <c:v>50.96</c:v>
                </c:pt>
                <c:pt idx="1375">
                  <c:v>51</c:v>
                </c:pt>
                <c:pt idx="1376">
                  <c:v>51.04</c:v>
                </c:pt>
                <c:pt idx="1377">
                  <c:v>51.08</c:v>
                </c:pt>
                <c:pt idx="1378">
                  <c:v>51.12</c:v>
                </c:pt>
                <c:pt idx="1379">
                  <c:v>51.160000000000004</c:v>
                </c:pt>
                <c:pt idx="1380">
                  <c:v>51.2</c:v>
                </c:pt>
                <c:pt idx="1381">
                  <c:v>51.24</c:v>
                </c:pt>
                <c:pt idx="1382">
                  <c:v>51.28</c:v>
                </c:pt>
                <c:pt idx="1383">
                  <c:v>51.32</c:v>
                </c:pt>
                <c:pt idx="1384">
                  <c:v>51.36</c:v>
                </c:pt>
                <c:pt idx="1385">
                  <c:v>51.4</c:v>
                </c:pt>
                <c:pt idx="1386">
                  <c:v>51.440000000000005</c:v>
                </c:pt>
                <c:pt idx="1387">
                  <c:v>51.480000000000004</c:v>
                </c:pt>
                <c:pt idx="1388">
                  <c:v>51.52</c:v>
                </c:pt>
                <c:pt idx="1389">
                  <c:v>51.56</c:v>
                </c:pt>
                <c:pt idx="1390">
                  <c:v>51.6</c:v>
                </c:pt>
                <c:pt idx="1391">
                  <c:v>51.64</c:v>
                </c:pt>
                <c:pt idx="1392">
                  <c:v>51.68</c:v>
                </c:pt>
                <c:pt idx="1393">
                  <c:v>51.720000000000006</c:v>
                </c:pt>
                <c:pt idx="1394">
                  <c:v>51.760000000000005</c:v>
                </c:pt>
                <c:pt idx="1395">
                  <c:v>51.8</c:v>
                </c:pt>
                <c:pt idx="1396">
                  <c:v>51.839999999999996</c:v>
                </c:pt>
                <c:pt idx="1397">
                  <c:v>51.879999999999995</c:v>
                </c:pt>
                <c:pt idx="1398">
                  <c:v>51.919999999999995</c:v>
                </c:pt>
                <c:pt idx="1399">
                  <c:v>51.959999999999994</c:v>
                </c:pt>
                <c:pt idx="1400">
                  <c:v>52</c:v>
                </c:pt>
                <c:pt idx="1401">
                  <c:v>52.04</c:v>
                </c:pt>
                <c:pt idx="1402">
                  <c:v>52.08</c:v>
                </c:pt>
                <c:pt idx="1403">
                  <c:v>52.12</c:v>
                </c:pt>
                <c:pt idx="1404">
                  <c:v>52.16</c:v>
                </c:pt>
                <c:pt idx="1405">
                  <c:v>52.199999999999996</c:v>
                </c:pt>
                <c:pt idx="1406">
                  <c:v>52.24</c:v>
                </c:pt>
                <c:pt idx="1407">
                  <c:v>52.28</c:v>
                </c:pt>
                <c:pt idx="1408">
                  <c:v>52.32</c:v>
                </c:pt>
                <c:pt idx="1409">
                  <c:v>52.36</c:v>
                </c:pt>
                <c:pt idx="1410">
                  <c:v>52.4</c:v>
                </c:pt>
                <c:pt idx="1411">
                  <c:v>52.44</c:v>
                </c:pt>
                <c:pt idx="1412">
                  <c:v>52.48</c:v>
                </c:pt>
                <c:pt idx="1413">
                  <c:v>52.52</c:v>
                </c:pt>
                <c:pt idx="1414">
                  <c:v>52.56</c:v>
                </c:pt>
                <c:pt idx="1415">
                  <c:v>52.6</c:v>
                </c:pt>
                <c:pt idx="1416">
                  <c:v>52.64</c:v>
                </c:pt>
                <c:pt idx="1417">
                  <c:v>52.68</c:v>
                </c:pt>
                <c:pt idx="1418">
                  <c:v>52.72</c:v>
                </c:pt>
                <c:pt idx="1419">
                  <c:v>52.76</c:v>
                </c:pt>
                <c:pt idx="1420">
                  <c:v>52.800000000000004</c:v>
                </c:pt>
                <c:pt idx="1421">
                  <c:v>52.84</c:v>
                </c:pt>
                <c:pt idx="1422">
                  <c:v>52.88</c:v>
                </c:pt>
                <c:pt idx="1423">
                  <c:v>52.92</c:v>
                </c:pt>
                <c:pt idx="1424">
                  <c:v>52.96</c:v>
                </c:pt>
                <c:pt idx="1425">
                  <c:v>53</c:v>
                </c:pt>
                <c:pt idx="1426">
                  <c:v>53.04</c:v>
                </c:pt>
                <c:pt idx="1427">
                  <c:v>53.080000000000005</c:v>
                </c:pt>
                <c:pt idx="1428">
                  <c:v>53.120000000000005</c:v>
                </c:pt>
                <c:pt idx="1429">
                  <c:v>53.160000000000004</c:v>
                </c:pt>
                <c:pt idx="1430">
                  <c:v>53.2</c:v>
                </c:pt>
                <c:pt idx="1431">
                  <c:v>53.24</c:v>
                </c:pt>
                <c:pt idx="1432">
                  <c:v>53.28</c:v>
                </c:pt>
                <c:pt idx="1433">
                  <c:v>53.32</c:v>
                </c:pt>
                <c:pt idx="1434">
                  <c:v>53.36</c:v>
                </c:pt>
                <c:pt idx="1435">
                  <c:v>53.4</c:v>
                </c:pt>
                <c:pt idx="1436">
                  <c:v>53.44</c:v>
                </c:pt>
                <c:pt idx="1437">
                  <c:v>53.48</c:v>
                </c:pt>
                <c:pt idx="1438">
                  <c:v>53.519999999999996</c:v>
                </c:pt>
                <c:pt idx="1439">
                  <c:v>53.559999999999995</c:v>
                </c:pt>
                <c:pt idx="1440">
                  <c:v>53.599999999999994</c:v>
                </c:pt>
                <c:pt idx="1441">
                  <c:v>53.64</c:v>
                </c:pt>
                <c:pt idx="1442">
                  <c:v>53.68</c:v>
                </c:pt>
                <c:pt idx="1443">
                  <c:v>53.72</c:v>
                </c:pt>
                <c:pt idx="1444">
                  <c:v>53.76</c:v>
                </c:pt>
                <c:pt idx="1445">
                  <c:v>53.8</c:v>
                </c:pt>
                <c:pt idx="1446">
                  <c:v>53.839999999999996</c:v>
                </c:pt>
                <c:pt idx="1447">
                  <c:v>53.879999999999995</c:v>
                </c:pt>
                <c:pt idx="1448">
                  <c:v>53.92</c:v>
                </c:pt>
                <c:pt idx="1449">
                  <c:v>53.96</c:v>
                </c:pt>
                <c:pt idx="1450">
                  <c:v>54</c:v>
                </c:pt>
                <c:pt idx="1451">
                  <c:v>54.04</c:v>
                </c:pt>
                <c:pt idx="1452">
                  <c:v>54.08</c:v>
                </c:pt>
                <c:pt idx="1453">
                  <c:v>54.12</c:v>
                </c:pt>
                <c:pt idx="1454">
                  <c:v>54.160000000000004</c:v>
                </c:pt>
                <c:pt idx="1455">
                  <c:v>54.2</c:v>
                </c:pt>
                <c:pt idx="1456">
                  <c:v>54.24</c:v>
                </c:pt>
                <c:pt idx="1457">
                  <c:v>54.28</c:v>
                </c:pt>
                <c:pt idx="1458">
                  <c:v>54.32</c:v>
                </c:pt>
                <c:pt idx="1459">
                  <c:v>54.36</c:v>
                </c:pt>
                <c:pt idx="1460">
                  <c:v>54.4</c:v>
                </c:pt>
                <c:pt idx="1461">
                  <c:v>54.440000000000005</c:v>
                </c:pt>
                <c:pt idx="1462">
                  <c:v>54.480000000000004</c:v>
                </c:pt>
                <c:pt idx="1463">
                  <c:v>54.52</c:v>
                </c:pt>
                <c:pt idx="1464">
                  <c:v>54.56</c:v>
                </c:pt>
                <c:pt idx="1465">
                  <c:v>54.6</c:v>
                </c:pt>
                <c:pt idx="1466">
                  <c:v>54.64</c:v>
                </c:pt>
                <c:pt idx="1467">
                  <c:v>54.68</c:v>
                </c:pt>
                <c:pt idx="1468">
                  <c:v>54.720000000000006</c:v>
                </c:pt>
                <c:pt idx="1469">
                  <c:v>54.760000000000005</c:v>
                </c:pt>
                <c:pt idx="1470">
                  <c:v>54.800000000000004</c:v>
                </c:pt>
                <c:pt idx="1471">
                  <c:v>54.84</c:v>
                </c:pt>
                <c:pt idx="1472">
                  <c:v>54.88</c:v>
                </c:pt>
                <c:pt idx="1473">
                  <c:v>54.919999999999995</c:v>
                </c:pt>
                <c:pt idx="1474">
                  <c:v>54.959999999999994</c:v>
                </c:pt>
                <c:pt idx="1475">
                  <c:v>55</c:v>
                </c:pt>
                <c:pt idx="1476">
                  <c:v>55.04</c:v>
                </c:pt>
                <c:pt idx="1477">
                  <c:v>55.08</c:v>
                </c:pt>
                <c:pt idx="1478">
                  <c:v>55.12</c:v>
                </c:pt>
                <c:pt idx="1479">
                  <c:v>55.16</c:v>
                </c:pt>
                <c:pt idx="1480">
                  <c:v>55.199999999999996</c:v>
                </c:pt>
                <c:pt idx="1481">
                  <c:v>55.239999999999995</c:v>
                </c:pt>
                <c:pt idx="1482">
                  <c:v>55.28</c:v>
                </c:pt>
                <c:pt idx="1483">
                  <c:v>55.32</c:v>
                </c:pt>
                <c:pt idx="1484">
                  <c:v>55.36</c:v>
                </c:pt>
                <c:pt idx="1485">
                  <c:v>55.4</c:v>
                </c:pt>
                <c:pt idx="1486">
                  <c:v>55.44</c:v>
                </c:pt>
                <c:pt idx="1487">
                  <c:v>55.48</c:v>
                </c:pt>
                <c:pt idx="1488">
                  <c:v>55.519999999999996</c:v>
                </c:pt>
                <c:pt idx="1489">
                  <c:v>55.56</c:v>
                </c:pt>
                <c:pt idx="1490">
                  <c:v>55.6</c:v>
                </c:pt>
                <c:pt idx="1491">
                  <c:v>55.64</c:v>
                </c:pt>
                <c:pt idx="1492">
                  <c:v>55.68</c:v>
                </c:pt>
                <c:pt idx="1493">
                  <c:v>55.72</c:v>
                </c:pt>
                <c:pt idx="1494">
                  <c:v>55.76</c:v>
                </c:pt>
                <c:pt idx="1495">
                  <c:v>55.8</c:v>
                </c:pt>
                <c:pt idx="1496">
                  <c:v>55.84</c:v>
                </c:pt>
                <c:pt idx="1497">
                  <c:v>55.88</c:v>
                </c:pt>
                <c:pt idx="1498">
                  <c:v>55.92</c:v>
                </c:pt>
                <c:pt idx="1499">
                  <c:v>55.96</c:v>
                </c:pt>
                <c:pt idx="1500">
                  <c:v>56</c:v>
                </c:pt>
                <c:pt idx="1501">
                  <c:v>56.04</c:v>
                </c:pt>
                <c:pt idx="1502">
                  <c:v>56.080000000000005</c:v>
                </c:pt>
                <c:pt idx="1503">
                  <c:v>56.120000000000005</c:v>
                </c:pt>
                <c:pt idx="1504">
                  <c:v>56.160000000000004</c:v>
                </c:pt>
                <c:pt idx="1505">
                  <c:v>56.2</c:v>
                </c:pt>
                <c:pt idx="1506">
                  <c:v>56.24</c:v>
                </c:pt>
                <c:pt idx="1507">
                  <c:v>56.28</c:v>
                </c:pt>
                <c:pt idx="1508">
                  <c:v>56.32</c:v>
                </c:pt>
                <c:pt idx="1509">
                  <c:v>56.360000000000007</c:v>
                </c:pt>
                <c:pt idx="1510">
                  <c:v>56.4</c:v>
                </c:pt>
                <c:pt idx="1511">
                  <c:v>56.44</c:v>
                </c:pt>
                <c:pt idx="1512">
                  <c:v>56.48</c:v>
                </c:pt>
                <c:pt idx="1513">
                  <c:v>56.519999999999996</c:v>
                </c:pt>
                <c:pt idx="1514">
                  <c:v>56.559999999999995</c:v>
                </c:pt>
                <c:pt idx="1515">
                  <c:v>56.599999999999994</c:v>
                </c:pt>
                <c:pt idx="1516">
                  <c:v>56.64</c:v>
                </c:pt>
                <c:pt idx="1517">
                  <c:v>56.68</c:v>
                </c:pt>
                <c:pt idx="1518">
                  <c:v>56.72</c:v>
                </c:pt>
                <c:pt idx="1519">
                  <c:v>56.76</c:v>
                </c:pt>
                <c:pt idx="1520">
                  <c:v>56.8</c:v>
                </c:pt>
                <c:pt idx="1521">
                  <c:v>56.839999999999996</c:v>
                </c:pt>
                <c:pt idx="1522">
                  <c:v>56.879999999999995</c:v>
                </c:pt>
                <c:pt idx="1523">
                  <c:v>56.92</c:v>
                </c:pt>
                <c:pt idx="1524">
                  <c:v>56.96</c:v>
                </c:pt>
                <c:pt idx="1525">
                  <c:v>57</c:v>
                </c:pt>
                <c:pt idx="1526">
                  <c:v>57.04</c:v>
                </c:pt>
                <c:pt idx="1527">
                  <c:v>57.08</c:v>
                </c:pt>
                <c:pt idx="1528">
                  <c:v>57.12</c:v>
                </c:pt>
                <c:pt idx="1529">
                  <c:v>57.16</c:v>
                </c:pt>
                <c:pt idx="1530">
                  <c:v>57.2</c:v>
                </c:pt>
                <c:pt idx="1531">
                  <c:v>57.24</c:v>
                </c:pt>
                <c:pt idx="1532">
                  <c:v>57.28</c:v>
                </c:pt>
                <c:pt idx="1533">
                  <c:v>57.32</c:v>
                </c:pt>
                <c:pt idx="1534">
                  <c:v>57.36</c:v>
                </c:pt>
                <c:pt idx="1535">
                  <c:v>57.4</c:v>
                </c:pt>
                <c:pt idx="1536">
                  <c:v>57.44</c:v>
                </c:pt>
                <c:pt idx="1537">
                  <c:v>57.480000000000004</c:v>
                </c:pt>
                <c:pt idx="1538">
                  <c:v>57.52</c:v>
                </c:pt>
                <c:pt idx="1539">
                  <c:v>57.56</c:v>
                </c:pt>
                <c:pt idx="1540">
                  <c:v>57.6</c:v>
                </c:pt>
                <c:pt idx="1541">
                  <c:v>57.64</c:v>
                </c:pt>
                <c:pt idx="1542">
                  <c:v>57.68</c:v>
                </c:pt>
                <c:pt idx="1543">
                  <c:v>57.72</c:v>
                </c:pt>
                <c:pt idx="1544">
                  <c:v>57.760000000000005</c:v>
                </c:pt>
                <c:pt idx="1545">
                  <c:v>57.800000000000004</c:v>
                </c:pt>
                <c:pt idx="1546">
                  <c:v>57.84</c:v>
                </c:pt>
                <c:pt idx="1547">
                  <c:v>57.88</c:v>
                </c:pt>
                <c:pt idx="1548">
                  <c:v>57.92</c:v>
                </c:pt>
                <c:pt idx="1549">
                  <c:v>57.96</c:v>
                </c:pt>
                <c:pt idx="1550">
                  <c:v>58</c:v>
                </c:pt>
                <c:pt idx="1551">
                  <c:v>58.04</c:v>
                </c:pt>
                <c:pt idx="1552">
                  <c:v>58.08</c:v>
                </c:pt>
                <c:pt idx="1553">
                  <c:v>58.12</c:v>
                </c:pt>
                <c:pt idx="1554">
                  <c:v>58.16</c:v>
                </c:pt>
                <c:pt idx="1555">
                  <c:v>58.199999999999996</c:v>
                </c:pt>
                <c:pt idx="1556">
                  <c:v>58.239999999999995</c:v>
                </c:pt>
                <c:pt idx="1557">
                  <c:v>58.28</c:v>
                </c:pt>
                <c:pt idx="1558">
                  <c:v>58.32</c:v>
                </c:pt>
                <c:pt idx="1559">
                  <c:v>58.36</c:v>
                </c:pt>
                <c:pt idx="1560">
                  <c:v>58.4</c:v>
                </c:pt>
                <c:pt idx="1561">
                  <c:v>58.44</c:v>
                </c:pt>
                <c:pt idx="1562">
                  <c:v>58.48</c:v>
                </c:pt>
                <c:pt idx="1563">
                  <c:v>58.519999999999996</c:v>
                </c:pt>
                <c:pt idx="1564">
                  <c:v>58.56</c:v>
                </c:pt>
                <c:pt idx="1565">
                  <c:v>58.6</c:v>
                </c:pt>
                <c:pt idx="1566">
                  <c:v>58.64</c:v>
                </c:pt>
                <c:pt idx="1567">
                  <c:v>58.68</c:v>
                </c:pt>
                <c:pt idx="1568">
                  <c:v>58.72</c:v>
                </c:pt>
                <c:pt idx="1569">
                  <c:v>58.76</c:v>
                </c:pt>
                <c:pt idx="1570">
                  <c:v>58.8</c:v>
                </c:pt>
                <c:pt idx="1571">
                  <c:v>58.84</c:v>
                </c:pt>
                <c:pt idx="1572">
                  <c:v>58.88</c:v>
                </c:pt>
                <c:pt idx="1573">
                  <c:v>58.92</c:v>
                </c:pt>
                <c:pt idx="1574">
                  <c:v>58.96</c:v>
                </c:pt>
                <c:pt idx="1575">
                  <c:v>59</c:v>
                </c:pt>
                <c:pt idx="1576">
                  <c:v>59.04</c:v>
                </c:pt>
                <c:pt idx="1577">
                  <c:v>59.08</c:v>
                </c:pt>
                <c:pt idx="1578">
                  <c:v>59.120000000000005</c:v>
                </c:pt>
                <c:pt idx="1579">
                  <c:v>59.160000000000004</c:v>
                </c:pt>
                <c:pt idx="1580">
                  <c:v>59.2</c:v>
                </c:pt>
                <c:pt idx="1581">
                  <c:v>59.24</c:v>
                </c:pt>
                <c:pt idx="1582">
                  <c:v>59.28</c:v>
                </c:pt>
                <c:pt idx="1583">
                  <c:v>59.32</c:v>
                </c:pt>
                <c:pt idx="1584">
                  <c:v>59.36</c:v>
                </c:pt>
                <c:pt idx="1585">
                  <c:v>59.400000000000006</c:v>
                </c:pt>
                <c:pt idx="1586">
                  <c:v>59.440000000000005</c:v>
                </c:pt>
                <c:pt idx="1587">
                  <c:v>59.480000000000004</c:v>
                </c:pt>
                <c:pt idx="1588">
                  <c:v>59.52</c:v>
                </c:pt>
                <c:pt idx="1589">
                  <c:v>59.559999999999995</c:v>
                </c:pt>
                <c:pt idx="1590">
                  <c:v>59.599999999999994</c:v>
                </c:pt>
                <c:pt idx="1591">
                  <c:v>59.639999999999993</c:v>
                </c:pt>
                <c:pt idx="1592">
                  <c:v>59.68</c:v>
                </c:pt>
                <c:pt idx="1593">
                  <c:v>59.719999999999992</c:v>
                </c:pt>
                <c:pt idx="1594">
                  <c:v>59.76</c:v>
                </c:pt>
                <c:pt idx="1595">
                  <c:v>59.800000000000004</c:v>
                </c:pt>
                <c:pt idx="1596">
                  <c:v>59.839999999999996</c:v>
                </c:pt>
                <c:pt idx="1597">
                  <c:v>59.88</c:v>
                </c:pt>
                <c:pt idx="1598">
                  <c:v>59.919999999999995</c:v>
                </c:pt>
                <c:pt idx="1599">
                  <c:v>59.96</c:v>
                </c:pt>
                <c:pt idx="1600">
                  <c:v>59.999999999999993</c:v>
                </c:pt>
                <c:pt idx="1601">
                  <c:v>60.04</c:v>
                </c:pt>
                <c:pt idx="1602">
                  <c:v>60.080000000000005</c:v>
                </c:pt>
                <c:pt idx="1603">
                  <c:v>60.12</c:v>
                </c:pt>
                <c:pt idx="1604">
                  <c:v>60.160000000000004</c:v>
                </c:pt>
                <c:pt idx="1605">
                  <c:v>60.199999999999996</c:v>
                </c:pt>
                <c:pt idx="1606">
                  <c:v>60.24</c:v>
                </c:pt>
                <c:pt idx="1607">
                  <c:v>60.279999999999994</c:v>
                </c:pt>
                <c:pt idx="1608">
                  <c:v>60.32</c:v>
                </c:pt>
                <c:pt idx="1609">
                  <c:v>60.360000000000007</c:v>
                </c:pt>
                <c:pt idx="1610">
                  <c:v>60.4</c:v>
                </c:pt>
                <c:pt idx="1611">
                  <c:v>60.440000000000005</c:v>
                </c:pt>
                <c:pt idx="1612">
                  <c:v>60.48</c:v>
                </c:pt>
                <c:pt idx="1613">
                  <c:v>60.52</c:v>
                </c:pt>
                <c:pt idx="1614">
                  <c:v>60.559999999999995</c:v>
                </c:pt>
                <c:pt idx="1615">
                  <c:v>60.6</c:v>
                </c:pt>
                <c:pt idx="1616">
                  <c:v>60.640000000000008</c:v>
                </c:pt>
                <c:pt idx="1617">
                  <c:v>60.68</c:v>
                </c:pt>
                <c:pt idx="1618">
                  <c:v>60.720000000000006</c:v>
                </c:pt>
                <c:pt idx="1619">
                  <c:v>60.76</c:v>
                </c:pt>
                <c:pt idx="1620">
                  <c:v>60.800000000000004</c:v>
                </c:pt>
                <c:pt idx="1621">
                  <c:v>60.839999999999996</c:v>
                </c:pt>
                <c:pt idx="1622">
                  <c:v>60.88</c:v>
                </c:pt>
                <c:pt idx="1623">
                  <c:v>60.920000000000009</c:v>
                </c:pt>
                <c:pt idx="1624">
                  <c:v>60.96</c:v>
                </c:pt>
                <c:pt idx="1625">
                  <c:v>61.000000000000007</c:v>
                </c:pt>
                <c:pt idx="1626">
                  <c:v>61.04</c:v>
                </c:pt>
                <c:pt idx="1627">
                  <c:v>61.08</c:v>
                </c:pt>
                <c:pt idx="1628">
                  <c:v>61.12</c:v>
                </c:pt>
                <c:pt idx="1629">
                  <c:v>61.16</c:v>
                </c:pt>
                <c:pt idx="1630">
                  <c:v>61.2</c:v>
                </c:pt>
                <c:pt idx="1631">
                  <c:v>61.239999999999995</c:v>
                </c:pt>
                <c:pt idx="1632">
                  <c:v>61.28</c:v>
                </c:pt>
                <c:pt idx="1633">
                  <c:v>61.319999999999993</c:v>
                </c:pt>
                <c:pt idx="1634">
                  <c:v>61.36</c:v>
                </c:pt>
                <c:pt idx="1635">
                  <c:v>61.399999999999991</c:v>
                </c:pt>
                <c:pt idx="1636">
                  <c:v>61.44</c:v>
                </c:pt>
                <c:pt idx="1637">
                  <c:v>61.480000000000004</c:v>
                </c:pt>
                <c:pt idx="1638">
                  <c:v>61.519999999999996</c:v>
                </c:pt>
                <c:pt idx="1639">
                  <c:v>61.56</c:v>
                </c:pt>
                <c:pt idx="1640">
                  <c:v>61.599999999999994</c:v>
                </c:pt>
                <c:pt idx="1641">
                  <c:v>61.64</c:v>
                </c:pt>
                <c:pt idx="1642">
                  <c:v>61.679999999999993</c:v>
                </c:pt>
                <c:pt idx="1643">
                  <c:v>61.72</c:v>
                </c:pt>
                <c:pt idx="1644">
                  <c:v>61.760000000000005</c:v>
                </c:pt>
                <c:pt idx="1645">
                  <c:v>61.8</c:v>
                </c:pt>
                <c:pt idx="1646">
                  <c:v>61.84</c:v>
                </c:pt>
                <c:pt idx="1647">
                  <c:v>61.879999999999995</c:v>
                </c:pt>
                <c:pt idx="1648">
                  <c:v>61.92</c:v>
                </c:pt>
                <c:pt idx="1649">
                  <c:v>61.959999999999994</c:v>
                </c:pt>
                <c:pt idx="1650">
                  <c:v>62</c:v>
                </c:pt>
                <c:pt idx="1651">
                  <c:v>62.040000000000006</c:v>
                </c:pt>
                <c:pt idx="1652">
                  <c:v>62.08</c:v>
                </c:pt>
                <c:pt idx="1653">
                  <c:v>62.120000000000005</c:v>
                </c:pt>
                <c:pt idx="1654">
                  <c:v>62.16</c:v>
                </c:pt>
                <c:pt idx="1655">
                  <c:v>62.2</c:v>
                </c:pt>
                <c:pt idx="1656">
                  <c:v>62.239999999999995</c:v>
                </c:pt>
                <c:pt idx="1657">
                  <c:v>62.28</c:v>
                </c:pt>
                <c:pt idx="1658">
                  <c:v>62.320000000000007</c:v>
                </c:pt>
                <c:pt idx="1659">
                  <c:v>62.36</c:v>
                </c:pt>
                <c:pt idx="1660">
                  <c:v>62.400000000000006</c:v>
                </c:pt>
                <c:pt idx="1661">
                  <c:v>62.44</c:v>
                </c:pt>
                <c:pt idx="1662">
                  <c:v>62.480000000000004</c:v>
                </c:pt>
                <c:pt idx="1663">
                  <c:v>62.52</c:v>
                </c:pt>
                <c:pt idx="1664">
                  <c:v>62.56</c:v>
                </c:pt>
                <c:pt idx="1665">
                  <c:v>62.6</c:v>
                </c:pt>
                <c:pt idx="1666">
                  <c:v>62.64</c:v>
                </c:pt>
                <c:pt idx="1667">
                  <c:v>62.68</c:v>
                </c:pt>
                <c:pt idx="1668">
                  <c:v>62.719999999999992</c:v>
                </c:pt>
                <c:pt idx="1669">
                  <c:v>62.76</c:v>
                </c:pt>
                <c:pt idx="1670">
                  <c:v>62.800000000000004</c:v>
                </c:pt>
                <c:pt idx="1671">
                  <c:v>62.839999999999996</c:v>
                </c:pt>
                <c:pt idx="1672">
                  <c:v>62.88</c:v>
                </c:pt>
                <c:pt idx="1673">
                  <c:v>62.919999999999995</c:v>
                </c:pt>
                <c:pt idx="1674">
                  <c:v>62.96</c:v>
                </c:pt>
                <c:pt idx="1675">
                  <c:v>62.999999999999993</c:v>
                </c:pt>
                <c:pt idx="1676">
                  <c:v>63.04</c:v>
                </c:pt>
                <c:pt idx="1677">
                  <c:v>63.080000000000005</c:v>
                </c:pt>
                <c:pt idx="1678">
                  <c:v>63.12</c:v>
                </c:pt>
                <c:pt idx="1679">
                  <c:v>63.160000000000004</c:v>
                </c:pt>
                <c:pt idx="1680">
                  <c:v>63.199999999999996</c:v>
                </c:pt>
                <c:pt idx="1681">
                  <c:v>63.24</c:v>
                </c:pt>
                <c:pt idx="1682">
                  <c:v>63.279999999999994</c:v>
                </c:pt>
                <c:pt idx="1683">
                  <c:v>63.32</c:v>
                </c:pt>
                <c:pt idx="1684">
                  <c:v>63.360000000000007</c:v>
                </c:pt>
                <c:pt idx="1685">
                  <c:v>63.4</c:v>
                </c:pt>
                <c:pt idx="1686">
                  <c:v>63.440000000000005</c:v>
                </c:pt>
                <c:pt idx="1687">
                  <c:v>63.48</c:v>
                </c:pt>
                <c:pt idx="1688">
                  <c:v>63.52</c:v>
                </c:pt>
                <c:pt idx="1689">
                  <c:v>63.559999999999995</c:v>
                </c:pt>
                <c:pt idx="1690">
                  <c:v>63.6</c:v>
                </c:pt>
                <c:pt idx="1691">
                  <c:v>63.640000000000008</c:v>
                </c:pt>
                <c:pt idx="1692">
                  <c:v>63.68</c:v>
                </c:pt>
                <c:pt idx="1693">
                  <c:v>63.720000000000006</c:v>
                </c:pt>
                <c:pt idx="1694">
                  <c:v>63.76</c:v>
                </c:pt>
                <c:pt idx="1695">
                  <c:v>63.800000000000004</c:v>
                </c:pt>
                <c:pt idx="1696">
                  <c:v>63.839999999999996</c:v>
                </c:pt>
                <c:pt idx="1697">
                  <c:v>63.88</c:v>
                </c:pt>
                <c:pt idx="1698">
                  <c:v>63.920000000000009</c:v>
                </c:pt>
                <c:pt idx="1699">
                  <c:v>63.96</c:v>
                </c:pt>
                <c:pt idx="1700">
                  <c:v>64</c:v>
                </c:pt>
                <c:pt idx="1701">
                  <c:v>64.039999999999992</c:v>
                </c:pt>
                <c:pt idx="1702">
                  <c:v>64.08</c:v>
                </c:pt>
                <c:pt idx="1703">
                  <c:v>64.11999999999999</c:v>
                </c:pt>
                <c:pt idx="1704">
                  <c:v>64.16</c:v>
                </c:pt>
                <c:pt idx="1705">
                  <c:v>64.2</c:v>
                </c:pt>
                <c:pt idx="1706">
                  <c:v>64.239999999999995</c:v>
                </c:pt>
                <c:pt idx="1707">
                  <c:v>64.28</c:v>
                </c:pt>
                <c:pt idx="1708">
                  <c:v>64.319999999999993</c:v>
                </c:pt>
                <c:pt idx="1709">
                  <c:v>64.36</c:v>
                </c:pt>
                <c:pt idx="1710">
                  <c:v>64.399999999999991</c:v>
                </c:pt>
                <c:pt idx="1711">
                  <c:v>64.44</c:v>
                </c:pt>
                <c:pt idx="1712">
                  <c:v>64.48</c:v>
                </c:pt>
                <c:pt idx="1713">
                  <c:v>64.52</c:v>
                </c:pt>
                <c:pt idx="1714">
                  <c:v>64.56</c:v>
                </c:pt>
                <c:pt idx="1715">
                  <c:v>64.599999999999994</c:v>
                </c:pt>
                <c:pt idx="1716">
                  <c:v>64.64</c:v>
                </c:pt>
                <c:pt idx="1717">
                  <c:v>64.679999999999993</c:v>
                </c:pt>
                <c:pt idx="1718">
                  <c:v>64.72</c:v>
                </c:pt>
                <c:pt idx="1719">
                  <c:v>64.760000000000005</c:v>
                </c:pt>
                <c:pt idx="1720">
                  <c:v>64.8</c:v>
                </c:pt>
                <c:pt idx="1721">
                  <c:v>64.84</c:v>
                </c:pt>
                <c:pt idx="1722">
                  <c:v>64.88</c:v>
                </c:pt>
                <c:pt idx="1723">
                  <c:v>64.92</c:v>
                </c:pt>
                <c:pt idx="1724">
                  <c:v>64.959999999999994</c:v>
                </c:pt>
                <c:pt idx="1725">
                  <c:v>65</c:v>
                </c:pt>
                <c:pt idx="1726">
                  <c:v>65.040000000000006</c:v>
                </c:pt>
                <c:pt idx="1727">
                  <c:v>65.08</c:v>
                </c:pt>
                <c:pt idx="1728">
                  <c:v>65.12</c:v>
                </c:pt>
                <c:pt idx="1729">
                  <c:v>65.16</c:v>
                </c:pt>
                <c:pt idx="1730">
                  <c:v>65.2</c:v>
                </c:pt>
                <c:pt idx="1731">
                  <c:v>65.239999999999995</c:v>
                </c:pt>
                <c:pt idx="1732">
                  <c:v>65.28</c:v>
                </c:pt>
                <c:pt idx="1733">
                  <c:v>65.320000000000007</c:v>
                </c:pt>
                <c:pt idx="1734">
                  <c:v>65.36</c:v>
                </c:pt>
                <c:pt idx="1735">
                  <c:v>65.400000000000006</c:v>
                </c:pt>
                <c:pt idx="1736">
                  <c:v>65.44</c:v>
                </c:pt>
                <c:pt idx="1737">
                  <c:v>65.48</c:v>
                </c:pt>
                <c:pt idx="1738">
                  <c:v>65.52</c:v>
                </c:pt>
                <c:pt idx="1739">
                  <c:v>65.56</c:v>
                </c:pt>
                <c:pt idx="1740">
                  <c:v>65.600000000000009</c:v>
                </c:pt>
                <c:pt idx="1741">
                  <c:v>65.64</c:v>
                </c:pt>
                <c:pt idx="1742">
                  <c:v>65.680000000000007</c:v>
                </c:pt>
                <c:pt idx="1743">
                  <c:v>65.72</c:v>
                </c:pt>
                <c:pt idx="1744">
                  <c:v>65.760000000000005</c:v>
                </c:pt>
                <c:pt idx="1745">
                  <c:v>65.8</c:v>
                </c:pt>
                <c:pt idx="1746">
                  <c:v>65.84</c:v>
                </c:pt>
                <c:pt idx="1747">
                  <c:v>65.88000000000001</c:v>
                </c:pt>
                <c:pt idx="1748">
                  <c:v>65.92</c:v>
                </c:pt>
                <c:pt idx="1749">
                  <c:v>65.960000000000008</c:v>
                </c:pt>
                <c:pt idx="1750">
                  <c:v>66</c:v>
                </c:pt>
                <c:pt idx="1751">
                  <c:v>66.040000000000006</c:v>
                </c:pt>
                <c:pt idx="1752">
                  <c:v>66.08</c:v>
                </c:pt>
                <c:pt idx="1753">
                  <c:v>66.12</c:v>
                </c:pt>
                <c:pt idx="1754">
                  <c:v>66.160000000000011</c:v>
                </c:pt>
                <c:pt idx="1755">
                  <c:v>66.2</c:v>
                </c:pt>
                <c:pt idx="1756">
                  <c:v>66.240000000000009</c:v>
                </c:pt>
                <c:pt idx="1757">
                  <c:v>66.28</c:v>
                </c:pt>
                <c:pt idx="1758">
                  <c:v>66.320000000000007</c:v>
                </c:pt>
                <c:pt idx="1759">
                  <c:v>66.360000000000014</c:v>
                </c:pt>
                <c:pt idx="1760">
                  <c:v>66.400000000000006</c:v>
                </c:pt>
                <c:pt idx="1761">
                  <c:v>66.44</c:v>
                </c:pt>
                <c:pt idx="1762">
                  <c:v>66.48</c:v>
                </c:pt>
                <c:pt idx="1763">
                  <c:v>66.52</c:v>
                </c:pt>
                <c:pt idx="1764">
                  <c:v>66.559999999999988</c:v>
                </c:pt>
                <c:pt idx="1765">
                  <c:v>66.599999999999994</c:v>
                </c:pt>
                <c:pt idx="1766">
                  <c:v>66.64</c:v>
                </c:pt>
                <c:pt idx="1767">
                  <c:v>66.679999999999993</c:v>
                </c:pt>
                <c:pt idx="1768">
                  <c:v>66.72</c:v>
                </c:pt>
                <c:pt idx="1769">
                  <c:v>66.759999999999991</c:v>
                </c:pt>
                <c:pt idx="1770">
                  <c:v>66.8</c:v>
                </c:pt>
                <c:pt idx="1771">
                  <c:v>66.839999999999989</c:v>
                </c:pt>
                <c:pt idx="1772">
                  <c:v>66.88</c:v>
                </c:pt>
                <c:pt idx="1773">
                  <c:v>66.92</c:v>
                </c:pt>
                <c:pt idx="1774">
                  <c:v>66.959999999999994</c:v>
                </c:pt>
                <c:pt idx="1775">
                  <c:v>67</c:v>
                </c:pt>
                <c:pt idx="1776">
                  <c:v>67.039999999999992</c:v>
                </c:pt>
                <c:pt idx="1777">
                  <c:v>67.08</c:v>
                </c:pt>
                <c:pt idx="1778">
                  <c:v>67.11999999999999</c:v>
                </c:pt>
                <c:pt idx="1779">
                  <c:v>67.16</c:v>
                </c:pt>
                <c:pt idx="1780">
                  <c:v>67.2</c:v>
                </c:pt>
                <c:pt idx="1781">
                  <c:v>67.239999999999995</c:v>
                </c:pt>
                <c:pt idx="1782">
                  <c:v>67.28</c:v>
                </c:pt>
                <c:pt idx="1783">
                  <c:v>67.319999999999993</c:v>
                </c:pt>
                <c:pt idx="1784">
                  <c:v>67.36</c:v>
                </c:pt>
                <c:pt idx="1785">
                  <c:v>67.399999999999991</c:v>
                </c:pt>
                <c:pt idx="1786">
                  <c:v>67.44</c:v>
                </c:pt>
                <c:pt idx="1787">
                  <c:v>67.48</c:v>
                </c:pt>
                <c:pt idx="1788">
                  <c:v>67.52</c:v>
                </c:pt>
                <c:pt idx="1789">
                  <c:v>67.56</c:v>
                </c:pt>
                <c:pt idx="1790">
                  <c:v>67.599999999999994</c:v>
                </c:pt>
                <c:pt idx="1791">
                  <c:v>67.64</c:v>
                </c:pt>
                <c:pt idx="1792">
                  <c:v>67.679999999999993</c:v>
                </c:pt>
                <c:pt idx="1793">
                  <c:v>67.72</c:v>
                </c:pt>
                <c:pt idx="1794">
                  <c:v>67.760000000000005</c:v>
                </c:pt>
                <c:pt idx="1795">
                  <c:v>67.8</c:v>
                </c:pt>
                <c:pt idx="1796">
                  <c:v>67.84</c:v>
                </c:pt>
                <c:pt idx="1797">
                  <c:v>67.88</c:v>
                </c:pt>
                <c:pt idx="1798">
                  <c:v>67.92</c:v>
                </c:pt>
                <c:pt idx="1799">
                  <c:v>67.959999999999994</c:v>
                </c:pt>
                <c:pt idx="1800">
                  <c:v>68</c:v>
                </c:pt>
                <c:pt idx="1801">
                  <c:v>68.040000000000006</c:v>
                </c:pt>
                <c:pt idx="1802">
                  <c:v>68.08</c:v>
                </c:pt>
                <c:pt idx="1803">
                  <c:v>68.12</c:v>
                </c:pt>
                <c:pt idx="1804">
                  <c:v>68.16</c:v>
                </c:pt>
                <c:pt idx="1805">
                  <c:v>68.2</c:v>
                </c:pt>
                <c:pt idx="1806">
                  <c:v>68.239999999999995</c:v>
                </c:pt>
                <c:pt idx="1807">
                  <c:v>68.28</c:v>
                </c:pt>
                <c:pt idx="1808">
                  <c:v>68.320000000000007</c:v>
                </c:pt>
                <c:pt idx="1809">
                  <c:v>68.36</c:v>
                </c:pt>
                <c:pt idx="1810">
                  <c:v>68.400000000000006</c:v>
                </c:pt>
                <c:pt idx="1811">
                  <c:v>68.44</c:v>
                </c:pt>
                <c:pt idx="1812">
                  <c:v>68.48</c:v>
                </c:pt>
                <c:pt idx="1813">
                  <c:v>68.52</c:v>
                </c:pt>
                <c:pt idx="1814">
                  <c:v>68.56</c:v>
                </c:pt>
                <c:pt idx="1815">
                  <c:v>68.600000000000009</c:v>
                </c:pt>
                <c:pt idx="1816">
                  <c:v>68.64</c:v>
                </c:pt>
                <c:pt idx="1817">
                  <c:v>68.680000000000007</c:v>
                </c:pt>
                <c:pt idx="1818">
                  <c:v>68.72</c:v>
                </c:pt>
                <c:pt idx="1819">
                  <c:v>68.760000000000005</c:v>
                </c:pt>
                <c:pt idx="1820">
                  <c:v>68.8</c:v>
                </c:pt>
                <c:pt idx="1821">
                  <c:v>68.84</c:v>
                </c:pt>
                <c:pt idx="1822">
                  <c:v>68.88000000000001</c:v>
                </c:pt>
                <c:pt idx="1823">
                  <c:v>68.92</c:v>
                </c:pt>
                <c:pt idx="1824">
                  <c:v>68.960000000000008</c:v>
                </c:pt>
                <c:pt idx="1825">
                  <c:v>69</c:v>
                </c:pt>
                <c:pt idx="1826">
                  <c:v>69.040000000000006</c:v>
                </c:pt>
                <c:pt idx="1827">
                  <c:v>69.08</c:v>
                </c:pt>
                <c:pt idx="1828">
                  <c:v>69.12</c:v>
                </c:pt>
                <c:pt idx="1829">
                  <c:v>69.160000000000011</c:v>
                </c:pt>
                <c:pt idx="1830">
                  <c:v>69.2</c:v>
                </c:pt>
                <c:pt idx="1831">
                  <c:v>69.240000000000009</c:v>
                </c:pt>
                <c:pt idx="1832">
                  <c:v>69.28</c:v>
                </c:pt>
                <c:pt idx="1833">
                  <c:v>69.320000000000007</c:v>
                </c:pt>
                <c:pt idx="1834">
                  <c:v>69.36</c:v>
                </c:pt>
                <c:pt idx="1835">
                  <c:v>69.400000000000006</c:v>
                </c:pt>
                <c:pt idx="1836">
                  <c:v>69.440000000000012</c:v>
                </c:pt>
                <c:pt idx="1837">
                  <c:v>69.48</c:v>
                </c:pt>
                <c:pt idx="1838">
                  <c:v>69.52</c:v>
                </c:pt>
                <c:pt idx="1839">
                  <c:v>69.56</c:v>
                </c:pt>
                <c:pt idx="1840">
                  <c:v>69.599999999999994</c:v>
                </c:pt>
                <c:pt idx="1841">
                  <c:v>69.64</c:v>
                </c:pt>
                <c:pt idx="1842">
                  <c:v>69.679999999999993</c:v>
                </c:pt>
                <c:pt idx="1843">
                  <c:v>69.72</c:v>
                </c:pt>
                <c:pt idx="1844">
                  <c:v>69.759999999999991</c:v>
                </c:pt>
                <c:pt idx="1845">
                  <c:v>69.8</c:v>
                </c:pt>
                <c:pt idx="1846">
                  <c:v>69.839999999999989</c:v>
                </c:pt>
                <c:pt idx="1847">
                  <c:v>69.88</c:v>
                </c:pt>
                <c:pt idx="1848">
                  <c:v>69.919999999999987</c:v>
                </c:pt>
                <c:pt idx="1849">
                  <c:v>69.959999999999994</c:v>
                </c:pt>
                <c:pt idx="1850">
                  <c:v>70</c:v>
                </c:pt>
                <c:pt idx="1851">
                  <c:v>70.039999999999992</c:v>
                </c:pt>
                <c:pt idx="1852">
                  <c:v>70.08</c:v>
                </c:pt>
                <c:pt idx="1853">
                  <c:v>70.11999999999999</c:v>
                </c:pt>
                <c:pt idx="1854">
                  <c:v>70.16</c:v>
                </c:pt>
                <c:pt idx="1855">
                  <c:v>70.2</c:v>
                </c:pt>
                <c:pt idx="1856">
                  <c:v>70.239999999999995</c:v>
                </c:pt>
                <c:pt idx="1857">
                  <c:v>70.28</c:v>
                </c:pt>
                <c:pt idx="1858">
                  <c:v>70.319999999999993</c:v>
                </c:pt>
                <c:pt idx="1859">
                  <c:v>70.36</c:v>
                </c:pt>
                <c:pt idx="1860">
                  <c:v>70.399999999999991</c:v>
                </c:pt>
                <c:pt idx="1861">
                  <c:v>70.44</c:v>
                </c:pt>
                <c:pt idx="1862">
                  <c:v>70.48</c:v>
                </c:pt>
                <c:pt idx="1863">
                  <c:v>70.52</c:v>
                </c:pt>
                <c:pt idx="1864">
                  <c:v>70.56</c:v>
                </c:pt>
                <c:pt idx="1865">
                  <c:v>70.599999999999994</c:v>
                </c:pt>
                <c:pt idx="1866">
                  <c:v>70.64</c:v>
                </c:pt>
                <c:pt idx="1867">
                  <c:v>70.679999999999993</c:v>
                </c:pt>
                <c:pt idx="1868">
                  <c:v>70.72</c:v>
                </c:pt>
                <c:pt idx="1869">
                  <c:v>70.760000000000005</c:v>
                </c:pt>
                <c:pt idx="1870">
                  <c:v>70.8</c:v>
                </c:pt>
                <c:pt idx="1871">
                  <c:v>70.84</c:v>
                </c:pt>
                <c:pt idx="1872">
                  <c:v>70.88</c:v>
                </c:pt>
                <c:pt idx="1873">
                  <c:v>70.92</c:v>
                </c:pt>
                <c:pt idx="1874">
                  <c:v>70.959999999999994</c:v>
                </c:pt>
                <c:pt idx="1875">
                  <c:v>71</c:v>
                </c:pt>
                <c:pt idx="1876">
                  <c:v>71.040000000000006</c:v>
                </c:pt>
                <c:pt idx="1877">
                  <c:v>71.08</c:v>
                </c:pt>
                <c:pt idx="1878">
                  <c:v>71.12</c:v>
                </c:pt>
                <c:pt idx="1879">
                  <c:v>71.16</c:v>
                </c:pt>
                <c:pt idx="1880">
                  <c:v>71.2</c:v>
                </c:pt>
                <c:pt idx="1881">
                  <c:v>71.239999999999995</c:v>
                </c:pt>
                <c:pt idx="1882">
                  <c:v>71.28</c:v>
                </c:pt>
                <c:pt idx="1883">
                  <c:v>71.320000000000007</c:v>
                </c:pt>
                <c:pt idx="1884">
                  <c:v>71.36</c:v>
                </c:pt>
                <c:pt idx="1885">
                  <c:v>71.400000000000006</c:v>
                </c:pt>
                <c:pt idx="1886">
                  <c:v>71.44</c:v>
                </c:pt>
                <c:pt idx="1887">
                  <c:v>71.48</c:v>
                </c:pt>
                <c:pt idx="1888">
                  <c:v>71.52</c:v>
                </c:pt>
                <c:pt idx="1889">
                  <c:v>71.56</c:v>
                </c:pt>
                <c:pt idx="1890">
                  <c:v>71.600000000000009</c:v>
                </c:pt>
                <c:pt idx="1891">
                  <c:v>71.64</c:v>
                </c:pt>
                <c:pt idx="1892">
                  <c:v>71.680000000000007</c:v>
                </c:pt>
                <c:pt idx="1893">
                  <c:v>71.72</c:v>
                </c:pt>
                <c:pt idx="1894">
                  <c:v>71.760000000000005</c:v>
                </c:pt>
                <c:pt idx="1895">
                  <c:v>71.8</c:v>
                </c:pt>
                <c:pt idx="1896">
                  <c:v>71.84</c:v>
                </c:pt>
                <c:pt idx="1897">
                  <c:v>71.88000000000001</c:v>
                </c:pt>
                <c:pt idx="1898">
                  <c:v>71.92</c:v>
                </c:pt>
                <c:pt idx="1899">
                  <c:v>71.960000000000008</c:v>
                </c:pt>
                <c:pt idx="1900">
                  <c:v>72</c:v>
                </c:pt>
                <c:pt idx="1901">
                  <c:v>72.040000000000006</c:v>
                </c:pt>
                <c:pt idx="1902">
                  <c:v>72.08</c:v>
                </c:pt>
                <c:pt idx="1903">
                  <c:v>72.12</c:v>
                </c:pt>
                <c:pt idx="1904">
                  <c:v>72.160000000000011</c:v>
                </c:pt>
                <c:pt idx="1905">
                  <c:v>72.2</c:v>
                </c:pt>
                <c:pt idx="1906">
                  <c:v>72.240000000000009</c:v>
                </c:pt>
                <c:pt idx="1907">
                  <c:v>72.28</c:v>
                </c:pt>
                <c:pt idx="1908">
                  <c:v>72.320000000000007</c:v>
                </c:pt>
                <c:pt idx="1909">
                  <c:v>72.36</c:v>
                </c:pt>
                <c:pt idx="1910">
                  <c:v>72.400000000000006</c:v>
                </c:pt>
                <c:pt idx="1911">
                  <c:v>72.440000000000012</c:v>
                </c:pt>
                <c:pt idx="1912">
                  <c:v>72.48</c:v>
                </c:pt>
                <c:pt idx="1913">
                  <c:v>72.52000000000001</c:v>
                </c:pt>
                <c:pt idx="1914">
                  <c:v>72.56</c:v>
                </c:pt>
                <c:pt idx="1915">
                  <c:v>72.600000000000009</c:v>
                </c:pt>
                <c:pt idx="1916">
                  <c:v>72.64</c:v>
                </c:pt>
                <c:pt idx="1917">
                  <c:v>72.679999999999993</c:v>
                </c:pt>
                <c:pt idx="1918">
                  <c:v>72.72</c:v>
                </c:pt>
                <c:pt idx="1919">
                  <c:v>72.759999999999991</c:v>
                </c:pt>
                <c:pt idx="1920">
                  <c:v>72.8</c:v>
                </c:pt>
                <c:pt idx="1921">
                  <c:v>72.839999999999989</c:v>
                </c:pt>
                <c:pt idx="1922">
                  <c:v>72.88</c:v>
                </c:pt>
                <c:pt idx="1923">
                  <c:v>72.919999999999987</c:v>
                </c:pt>
                <c:pt idx="1924">
                  <c:v>72.959999999999994</c:v>
                </c:pt>
                <c:pt idx="1925">
                  <c:v>73</c:v>
                </c:pt>
                <c:pt idx="1926">
                  <c:v>73.039999999999992</c:v>
                </c:pt>
                <c:pt idx="1927">
                  <c:v>73.08</c:v>
                </c:pt>
                <c:pt idx="1928">
                  <c:v>73.11999999999999</c:v>
                </c:pt>
                <c:pt idx="1929">
                  <c:v>73.16</c:v>
                </c:pt>
                <c:pt idx="1930">
                  <c:v>73.199999999999989</c:v>
                </c:pt>
                <c:pt idx="1931">
                  <c:v>73.239999999999995</c:v>
                </c:pt>
                <c:pt idx="1932">
                  <c:v>73.28</c:v>
                </c:pt>
                <c:pt idx="1933">
                  <c:v>73.319999999999993</c:v>
                </c:pt>
                <c:pt idx="1934">
                  <c:v>73.36</c:v>
                </c:pt>
                <c:pt idx="1935">
                  <c:v>73.399999999999991</c:v>
                </c:pt>
                <c:pt idx="1936">
                  <c:v>73.44</c:v>
                </c:pt>
                <c:pt idx="1937">
                  <c:v>73.47999999999999</c:v>
                </c:pt>
                <c:pt idx="1938">
                  <c:v>73.52</c:v>
                </c:pt>
                <c:pt idx="1939">
                  <c:v>73.56</c:v>
                </c:pt>
                <c:pt idx="1940">
                  <c:v>73.599999999999994</c:v>
                </c:pt>
                <c:pt idx="1941">
                  <c:v>73.64</c:v>
                </c:pt>
                <c:pt idx="1942">
                  <c:v>73.679999999999993</c:v>
                </c:pt>
                <c:pt idx="1943">
                  <c:v>73.72</c:v>
                </c:pt>
                <c:pt idx="1944">
                  <c:v>73.759999999999991</c:v>
                </c:pt>
                <c:pt idx="1945">
                  <c:v>73.8</c:v>
                </c:pt>
                <c:pt idx="1946">
                  <c:v>73.84</c:v>
                </c:pt>
                <c:pt idx="1947">
                  <c:v>73.88</c:v>
                </c:pt>
                <c:pt idx="1948">
                  <c:v>73.92</c:v>
                </c:pt>
                <c:pt idx="1949">
                  <c:v>73.959999999999994</c:v>
                </c:pt>
                <c:pt idx="1950">
                  <c:v>74</c:v>
                </c:pt>
                <c:pt idx="1951">
                  <c:v>74.040000000000006</c:v>
                </c:pt>
                <c:pt idx="1952">
                  <c:v>74.08</c:v>
                </c:pt>
                <c:pt idx="1953">
                  <c:v>74.12</c:v>
                </c:pt>
                <c:pt idx="1954">
                  <c:v>74.16</c:v>
                </c:pt>
                <c:pt idx="1955">
                  <c:v>74.2</c:v>
                </c:pt>
                <c:pt idx="1956">
                  <c:v>74.239999999999995</c:v>
                </c:pt>
                <c:pt idx="1957">
                  <c:v>74.28</c:v>
                </c:pt>
                <c:pt idx="1958">
                  <c:v>74.320000000000007</c:v>
                </c:pt>
                <c:pt idx="1959">
                  <c:v>74.36</c:v>
                </c:pt>
                <c:pt idx="1960">
                  <c:v>74.400000000000006</c:v>
                </c:pt>
                <c:pt idx="1961">
                  <c:v>74.44</c:v>
                </c:pt>
                <c:pt idx="1962">
                  <c:v>74.48</c:v>
                </c:pt>
                <c:pt idx="1963">
                  <c:v>74.52</c:v>
                </c:pt>
                <c:pt idx="1964">
                  <c:v>74.56</c:v>
                </c:pt>
                <c:pt idx="1965">
                  <c:v>74.600000000000009</c:v>
                </c:pt>
                <c:pt idx="1966">
                  <c:v>74.64</c:v>
                </c:pt>
                <c:pt idx="1967">
                  <c:v>74.680000000000007</c:v>
                </c:pt>
                <c:pt idx="1968">
                  <c:v>74.72</c:v>
                </c:pt>
                <c:pt idx="1969">
                  <c:v>74.760000000000005</c:v>
                </c:pt>
                <c:pt idx="1970">
                  <c:v>74.8</c:v>
                </c:pt>
                <c:pt idx="1971">
                  <c:v>74.84</c:v>
                </c:pt>
                <c:pt idx="1972">
                  <c:v>74.88000000000001</c:v>
                </c:pt>
                <c:pt idx="1973">
                  <c:v>74.92</c:v>
                </c:pt>
                <c:pt idx="1974">
                  <c:v>74.960000000000008</c:v>
                </c:pt>
                <c:pt idx="1975">
                  <c:v>75</c:v>
                </c:pt>
                <c:pt idx="1976">
                  <c:v>75.040000000000006</c:v>
                </c:pt>
                <c:pt idx="1977">
                  <c:v>75.08</c:v>
                </c:pt>
                <c:pt idx="1978">
                  <c:v>75.12</c:v>
                </c:pt>
                <c:pt idx="1979">
                  <c:v>75.160000000000011</c:v>
                </c:pt>
                <c:pt idx="1980">
                  <c:v>75.2</c:v>
                </c:pt>
                <c:pt idx="1981">
                  <c:v>75.240000000000009</c:v>
                </c:pt>
                <c:pt idx="1982">
                  <c:v>75.28</c:v>
                </c:pt>
                <c:pt idx="1983">
                  <c:v>75.320000000000007</c:v>
                </c:pt>
                <c:pt idx="1984">
                  <c:v>75.36</c:v>
                </c:pt>
                <c:pt idx="1985">
                  <c:v>75.400000000000006</c:v>
                </c:pt>
                <c:pt idx="1986">
                  <c:v>75.440000000000012</c:v>
                </c:pt>
                <c:pt idx="1987">
                  <c:v>75.48</c:v>
                </c:pt>
                <c:pt idx="1988">
                  <c:v>75.52000000000001</c:v>
                </c:pt>
                <c:pt idx="1989">
                  <c:v>75.56</c:v>
                </c:pt>
                <c:pt idx="1990">
                  <c:v>75.600000000000009</c:v>
                </c:pt>
                <c:pt idx="1991">
                  <c:v>75.64</c:v>
                </c:pt>
                <c:pt idx="1992">
                  <c:v>75.680000000000007</c:v>
                </c:pt>
                <c:pt idx="1993">
                  <c:v>75.72</c:v>
                </c:pt>
                <c:pt idx="1994">
                  <c:v>75.760000000000005</c:v>
                </c:pt>
                <c:pt idx="1995">
                  <c:v>75.8</c:v>
                </c:pt>
                <c:pt idx="1996">
                  <c:v>75.839999999999989</c:v>
                </c:pt>
                <c:pt idx="1997">
                  <c:v>75.88</c:v>
                </c:pt>
                <c:pt idx="1998">
                  <c:v>75.919999999999987</c:v>
                </c:pt>
                <c:pt idx="1999">
                  <c:v>75.959999999999994</c:v>
                </c:pt>
                <c:pt idx="2000">
                  <c:v>76</c:v>
                </c:pt>
                <c:pt idx="2001">
                  <c:v>76.039999999999992</c:v>
                </c:pt>
                <c:pt idx="2002">
                  <c:v>76.08</c:v>
                </c:pt>
                <c:pt idx="2003">
                  <c:v>76.11999999999999</c:v>
                </c:pt>
                <c:pt idx="2004">
                  <c:v>76.16</c:v>
                </c:pt>
                <c:pt idx="2005">
                  <c:v>76.199999999999989</c:v>
                </c:pt>
                <c:pt idx="2006">
                  <c:v>76.239999999999995</c:v>
                </c:pt>
                <c:pt idx="2007">
                  <c:v>76.28</c:v>
                </c:pt>
                <c:pt idx="2008">
                  <c:v>76.319999999999993</c:v>
                </c:pt>
                <c:pt idx="2009">
                  <c:v>76.36</c:v>
                </c:pt>
                <c:pt idx="2010">
                  <c:v>76.399999999999991</c:v>
                </c:pt>
                <c:pt idx="2011">
                  <c:v>76.44</c:v>
                </c:pt>
                <c:pt idx="2012">
                  <c:v>76.47999999999999</c:v>
                </c:pt>
                <c:pt idx="2013">
                  <c:v>76.52</c:v>
                </c:pt>
                <c:pt idx="2014">
                  <c:v>76.56</c:v>
                </c:pt>
                <c:pt idx="2015">
                  <c:v>76.599999999999994</c:v>
                </c:pt>
                <c:pt idx="2016">
                  <c:v>76.64</c:v>
                </c:pt>
                <c:pt idx="2017">
                  <c:v>76.679999999999993</c:v>
                </c:pt>
                <c:pt idx="2018">
                  <c:v>76.72</c:v>
                </c:pt>
                <c:pt idx="2019">
                  <c:v>76.759999999999991</c:v>
                </c:pt>
                <c:pt idx="2020">
                  <c:v>76.8</c:v>
                </c:pt>
                <c:pt idx="2021">
                  <c:v>76.84</c:v>
                </c:pt>
                <c:pt idx="2022">
                  <c:v>76.88</c:v>
                </c:pt>
                <c:pt idx="2023">
                  <c:v>76.92</c:v>
                </c:pt>
                <c:pt idx="2024">
                  <c:v>76.959999999999994</c:v>
                </c:pt>
                <c:pt idx="2025">
                  <c:v>77</c:v>
                </c:pt>
                <c:pt idx="2026">
                  <c:v>77.039999999999992</c:v>
                </c:pt>
                <c:pt idx="2027">
                  <c:v>77.08</c:v>
                </c:pt>
                <c:pt idx="2028">
                  <c:v>77.12</c:v>
                </c:pt>
                <c:pt idx="2029">
                  <c:v>77.16</c:v>
                </c:pt>
                <c:pt idx="2030">
                  <c:v>77.2</c:v>
                </c:pt>
                <c:pt idx="2031">
                  <c:v>77.239999999999995</c:v>
                </c:pt>
                <c:pt idx="2032">
                  <c:v>77.28</c:v>
                </c:pt>
                <c:pt idx="2033">
                  <c:v>77.319999999999993</c:v>
                </c:pt>
                <c:pt idx="2034">
                  <c:v>77.36</c:v>
                </c:pt>
                <c:pt idx="2035">
                  <c:v>77.400000000000006</c:v>
                </c:pt>
                <c:pt idx="2036">
                  <c:v>77.44</c:v>
                </c:pt>
                <c:pt idx="2037">
                  <c:v>77.48</c:v>
                </c:pt>
                <c:pt idx="2038">
                  <c:v>77.52</c:v>
                </c:pt>
                <c:pt idx="2039">
                  <c:v>77.56</c:v>
                </c:pt>
                <c:pt idx="2040">
                  <c:v>77.599999999999994</c:v>
                </c:pt>
                <c:pt idx="2041">
                  <c:v>77.64</c:v>
                </c:pt>
                <c:pt idx="2042">
                  <c:v>77.680000000000007</c:v>
                </c:pt>
                <c:pt idx="2043">
                  <c:v>77.72</c:v>
                </c:pt>
                <c:pt idx="2044">
                  <c:v>77.760000000000005</c:v>
                </c:pt>
                <c:pt idx="2045">
                  <c:v>77.8</c:v>
                </c:pt>
                <c:pt idx="2046">
                  <c:v>77.84</c:v>
                </c:pt>
                <c:pt idx="2047">
                  <c:v>77.88000000000001</c:v>
                </c:pt>
                <c:pt idx="2048">
                  <c:v>77.92</c:v>
                </c:pt>
                <c:pt idx="2049">
                  <c:v>77.960000000000008</c:v>
                </c:pt>
                <c:pt idx="2050">
                  <c:v>78</c:v>
                </c:pt>
                <c:pt idx="2051">
                  <c:v>78.040000000000006</c:v>
                </c:pt>
                <c:pt idx="2052">
                  <c:v>78.08</c:v>
                </c:pt>
                <c:pt idx="2053">
                  <c:v>78.12</c:v>
                </c:pt>
                <c:pt idx="2054">
                  <c:v>78.160000000000011</c:v>
                </c:pt>
                <c:pt idx="2055">
                  <c:v>78.2</c:v>
                </c:pt>
                <c:pt idx="2056">
                  <c:v>78.240000000000009</c:v>
                </c:pt>
                <c:pt idx="2057">
                  <c:v>78.28</c:v>
                </c:pt>
                <c:pt idx="2058">
                  <c:v>78.320000000000007</c:v>
                </c:pt>
                <c:pt idx="2059">
                  <c:v>78.36</c:v>
                </c:pt>
                <c:pt idx="2060">
                  <c:v>78.400000000000006</c:v>
                </c:pt>
                <c:pt idx="2061">
                  <c:v>78.440000000000012</c:v>
                </c:pt>
                <c:pt idx="2062">
                  <c:v>78.48</c:v>
                </c:pt>
                <c:pt idx="2063">
                  <c:v>78.52000000000001</c:v>
                </c:pt>
                <c:pt idx="2064">
                  <c:v>78.56</c:v>
                </c:pt>
                <c:pt idx="2065">
                  <c:v>78.600000000000009</c:v>
                </c:pt>
                <c:pt idx="2066">
                  <c:v>78.64</c:v>
                </c:pt>
                <c:pt idx="2067">
                  <c:v>78.680000000000007</c:v>
                </c:pt>
                <c:pt idx="2068">
                  <c:v>78.720000000000013</c:v>
                </c:pt>
                <c:pt idx="2069">
                  <c:v>78.760000000000005</c:v>
                </c:pt>
                <c:pt idx="2070">
                  <c:v>78.8</c:v>
                </c:pt>
                <c:pt idx="2071">
                  <c:v>78.84</c:v>
                </c:pt>
                <c:pt idx="2072">
                  <c:v>78.88</c:v>
                </c:pt>
                <c:pt idx="2073">
                  <c:v>78.92</c:v>
                </c:pt>
                <c:pt idx="2074">
                  <c:v>78.959999999999994</c:v>
                </c:pt>
                <c:pt idx="2075">
                  <c:v>79</c:v>
                </c:pt>
                <c:pt idx="2076">
                  <c:v>79.039999999999992</c:v>
                </c:pt>
                <c:pt idx="2077">
                  <c:v>79.08</c:v>
                </c:pt>
                <c:pt idx="2078">
                  <c:v>79.11999999999999</c:v>
                </c:pt>
                <c:pt idx="2079">
                  <c:v>79.16</c:v>
                </c:pt>
                <c:pt idx="2080">
                  <c:v>79.199999999999989</c:v>
                </c:pt>
                <c:pt idx="2081">
                  <c:v>79.239999999999995</c:v>
                </c:pt>
                <c:pt idx="2082">
                  <c:v>79.28</c:v>
                </c:pt>
                <c:pt idx="2083">
                  <c:v>79.319999999999993</c:v>
                </c:pt>
                <c:pt idx="2084">
                  <c:v>79.36</c:v>
                </c:pt>
                <c:pt idx="2085">
                  <c:v>79.399999999999991</c:v>
                </c:pt>
                <c:pt idx="2086">
                  <c:v>79.44</c:v>
                </c:pt>
                <c:pt idx="2087">
                  <c:v>79.47999999999999</c:v>
                </c:pt>
                <c:pt idx="2088">
                  <c:v>79.52</c:v>
                </c:pt>
                <c:pt idx="2089">
                  <c:v>79.56</c:v>
                </c:pt>
                <c:pt idx="2090">
                  <c:v>79.599999999999994</c:v>
                </c:pt>
                <c:pt idx="2091">
                  <c:v>79.64</c:v>
                </c:pt>
                <c:pt idx="2092">
                  <c:v>79.679999999999993</c:v>
                </c:pt>
                <c:pt idx="2093">
                  <c:v>79.72</c:v>
                </c:pt>
                <c:pt idx="2094">
                  <c:v>79.759999999999991</c:v>
                </c:pt>
                <c:pt idx="2095">
                  <c:v>79.8</c:v>
                </c:pt>
                <c:pt idx="2096">
                  <c:v>79.84</c:v>
                </c:pt>
                <c:pt idx="2097">
                  <c:v>79.88</c:v>
                </c:pt>
                <c:pt idx="2098">
                  <c:v>79.92</c:v>
                </c:pt>
                <c:pt idx="2099">
                  <c:v>79.959999999999994</c:v>
                </c:pt>
                <c:pt idx="2100">
                  <c:v>80</c:v>
                </c:pt>
                <c:pt idx="2101">
                  <c:v>80.039999999999992</c:v>
                </c:pt>
                <c:pt idx="2102">
                  <c:v>80.08</c:v>
                </c:pt>
                <c:pt idx="2103">
                  <c:v>80.12</c:v>
                </c:pt>
                <c:pt idx="2104">
                  <c:v>80.16</c:v>
                </c:pt>
                <c:pt idx="2105">
                  <c:v>80.2</c:v>
                </c:pt>
                <c:pt idx="2106">
                  <c:v>80.239999999999995</c:v>
                </c:pt>
                <c:pt idx="2107">
                  <c:v>80.28</c:v>
                </c:pt>
                <c:pt idx="2108">
                  <c:v>80.319999999999993</c:v>
                </c:pt>
                <c:pt idx="2109">
                  <c:v>80.36</c:v>
                </c:pt>
                <c:pt idx="2110">
                  <c:v>80.400000000000006</c:v>
                </c:pt>
                <c:pt idx="2111">
                  <c:v>80.44</c:v>
                </c:pt>
                <c:pt idx="2112">
                  <c:v>80.48</c:v>
                </c:pt>
                <c:pt idx="2113">
                  <c:v>80.52</c:v>
                </c:pt>
                <c:pt idx="2114">
                  <c:v>80.56</c:v>
                </c:pt>
                <c:pt idx="2115">
                  <c:v>80.599999999999994</c:v>
                </c:pt>
                <c:pt idx="2116">
                  <c:v>80.64</c:v>
                </c:pt>
                <c:pt idx="2117">
                  <c:v>80.680000000000007</c:v>
                </c:pt>
                <c:pt idx="2118">
                  <c:v>80.72</c:v>
                </c:pt>
                <c:pt idx="2119">
                  <c:v>80.760000000000005</c:v>
                </c:pt>
                <c:pt idx="2120">
                  <c:v>80.8</c:v>
                </c:pt>
                <c:pt idx="2121">
                  <c:v>80.84</c:v>
                </c:pt>
                <c:pt idx="2122">
                  <c:v>80.88</c:v>
                </c:pt>
                <c:pt idx="2123">
                  <c:v>80.92</c:v>
                </c:pt>
                <c:pt idx="2124">
                  <c:v>80.960000000000008</c:v>
                </c:pt>
                <c:pt idx="2125">
                  <c:v>81</c:v>
                </c:pt>
                <c:pt idx="2126">
                  <c:v>81.040000000000006</c:v>
                </c:pt>
                <c:pt idx="2127">
                  <c:v>81.08</c:v>
                </c:pt>
                <c:pt idx="2128">
                  <c:v>81.12</c:v>
                </c:pt>
                <c:pt idx="2129">
                  <c:v>81.16</c:v>
                </c:pt>
                <c:pt idx="2130">
                  <c:v>81.2</c:v>
                </c:pt>
                <c:pt idx="2131">
                  <c:v>81.240000000000009</c:v>
                </c:pt>
                <c:pt idx="2132">
                  <c:v>81.28</c:v>
                </c:pt>
                <c:pt idx="2133">
                  <c:v>81.320000000000007</c:v>
                </c:pt>
                <c:pt idx="2134">
                  <c:v>81.36</c:v>
                </c:pt>
                <c:pt idx="2135">
                  <c:v>81.400000000000006</c:v>
                </c:pt>
                <c:pt idx="2136">
                  <c:v>81.44</c:v>
                </c:pt>
                <c:pt idx="2137">
                  <c:v>81.48</c:v>
                </c:pt>
                <c:pt idx="2138">
                  <c:v>81.52000000000001</c:v>
                </c:pt>
                <c:pt idx="2139">
                  <c:v>81.56</c:v>
                </c:pt>
                <c:pt idx="2140">
                  <c:v>81.600000000000009</c:v>
                </c:pt>
                <c:pt idx="2141">
                  <c:v>81.64</c:v>
                </c:pt>
                <c:pt idx="2142">
                  <c:v>81.680000000000007</c:v>
                </c:pt>
                <c:pt idx="2143">
                  <c:v>81.720000000000013</c:v>
                </c:pt>
                <c:pt idx="2144">
                  <c:v>81.760000000000005</c:v>
                </c:pt>
                <c:pt idx="2145">
                  <c:v>81.800000000000011</c:v>
                </c:pt>
                <c:pt idx="2146">
                  <c:v>81.84</c:v>
                </c:pt>
                <c:pt idx="2147">
                  <c:v>81.88000000000001</c:v>
                </c:pt>
                <c:pt idx="2148">
                  <c:v>81.92</c:v>
                </c:pt>
                <c:pt idx="2149">
                  <c:v>81.96</c:v>
                </c:pt>
                <c:pt idx="2150">
                  <c:v>82</c:v>
                </c:pt>
                <c:pt idx="2151">
                  <c:v>82.039999999999992</c:v>
                </c:pt>
                <c:pt idx="2152">
                  <c:v>82.08</c:v>
                </c:pt>
                <c:pt idx="2153">
                  <c:v>82.11999999999999</c:v>
                </c:pt>
                <c:pt idx="2154">
                  <c:v>82.16</c:v>
                </c:pt>
                <c:pt idx="2155">
                  <c:v>82.199999999999989</c:v>
                </c:pt>
                <c:pt idx="2156">
                  <c:v>82.24</c:v>
                </c:pt>
                <c:pt idx="2157">
                  <c:v>82.28</c:v>
                </c:pt>
                <c:pt idx="2158">
                  <c:v>82.32</c:v>
                </c:pt>
                <c:pt idx="2159">
                  <c:v>82.36</c:v>
                </c:pt>
                <c:pt idx="2160">
                  <c:v>82.399999999999991</c:v>
                </c:pt>
                <c:pt idx="2161">
                  <c:v>82.44</c:v>
                </c:pt>
                <c:pt idx="2162">
                  <c:v>82.47999999999999</c:v>
                </c:pt>
                <c:pt idx="2163">
                  <c:v>82.52</c:v>
                </c:pt>
                <c:pt idx="2164">
                  <c:v>82.56</c:v>
                </c:pt>
                <c:pt idx="2165">
                  <c:v>82.6</c:v>
                </c:pt>
                <c:pt idx="2166">
                  <c:v>82.64</c:v>
                </c:pt>
                <c:pt idx="2167">
                  <c:v>82.679999999999993</c:v>
                </c:pt>
                <c:pt idx="2168">
                  <c:v>82.72</c:v>
                </c:pt>
                <c:pt idx="2169">
                  <c:v>82.759999999999991</c:v>
                </c:pt>
                <c:pt idx="2170">
                  <c:v>82.8</c:v>
                </c:pt>
                <c:pt idx="2171">
                  <c:v>82.84</c:v>
                </c:pt>
                <c:pt idx="2172">
                  <c:v>82.88</c:v>
                </c:pt>
                <c:pt idx="2173">
                  <c:v>82.92</c:v>
                </c:pt>
                <c:pt idx="2174">
                  <c:v>82.96</c:v>
                </c:pt>
                <c:pt idx="2175">
                  <c:v>83</c:v>
                </c:pt>
                <c:pt idx="2176">
                  <c:v>83.039999999999992</c:v>
                </c:pt>
                <c:pt idx="2177">
                  <c:v>83.08</c:v>
                </c:pt>
                <c:pt idx="2178">
                  <c:v>83.12</c:v>
                </c:pt>
                <c:pt idx="2179">
                  <c:v>83.16</c:v>
                </c:pt>
                <c:pt idx="2180">
                  <c:v>83.2</c:v>
                </c:pt>
                <c:pt idx="2181">
                  <c:v>83.24</c:v>
                </c:pt>
                <c:pt idx="2182">
                  <c:v>83.28</c:v>
                </c:pt>
                <c:pt idx="2183">
                  <c:v>83.32</c:v>
                </c:pt>
                <c:pt idx="2184">
                  <c:v>83.36</c:v>
                </c:pt>
                <c:pt idx="2185">
                  <c:v>83.4</c:v>
                </c:pt>
                <c:pt idx="2186">
                  <c:v>83.44</c:v>
                </c:pt>
                <c:pt idx="2187">
                  <c:v>83.48</c:v>
                </c:pt>
                <c:pt idx="2188">
                  <c:v>83.52</c:v>
                </c:pt>
                <c:pt idx="2189">
                  <c:v>83.56</c:v>
                </c:pt>
                <c:pt idx="2190">
                  <c:v>83.6</c:v>
                </c:pt>
                <c:pt idx="2191">
                  <c:v>83.64</c:v>
                </c:pt>
                <c:pt idx="2192">
                  <c:v>83.68</c:v>
                </c:pt>
                <c:pt idx="2193">
                  <c:v>83.72</c:v>
                </c:pt>
                <c:pt idx="2194">
                  <c:v>83.76</c:v>
                </c:pt>
                <c:pt idx="2195">
                  <c:v>83.8</c:v>
                </c:pt>
                <c:pt idx="2196">
                  <c:v>83.84</c:v>
                </c:pt>
                <c:pt idx="2197">
                  <c:v>83.88</c:v>
                </c:pt>
                <c:pt idx="2198">
                  <c:v>83.92</c:v>
                </c:pt>
                <c:pt idx="2199">
                  <c:v>83.960000000000008</c:v>
                </c:pt>
                <c:pt idx="2200">
                  <c:v>84</c:v>
                </c:pt>
                <c:pt idx="2201">
                  <c:v>84.04</c:v>
                </c:pt>
                <c:pt idx="2202">
                  <c:v>84.08</c:v>
                </c:pt>
                <c:pt idx="2203">
                  <c:v>84.12</c:v>
                </c:pt>
                <c:pt idx="2204">
                  <c:v>84.16</c:v>
                </c:pt>
                <c:pt idx="2205">
                  <c:v>84.2</c:v>
                </c:pt>
                <c:pt idx="2206">
                  <c:v>84.240000000000009</c:v>
                </c:pt>
                <c:pt idx="2207">
                  <c:v>84.28</c:v>
                </c:pt>
                <c:pt idx="2208">
                  <c:v>84.320000000000007</c:v>
                </c:pt>
                <c:pt idx="2209">
                  <c:v>84.36</c:v>
                </c:pt>
                <c:pt idx="2210">
                  <c:v>84.4</c:v>
                </c:pt>
                <c:pt idx="2211">
                  <c:v>84.44</c:v>
                </c:pt>
                <c:pt idx="2212">
                  <c:v>84.48</c:v>
                </c:pt>
                <c:pt idx="2213">
                  <c:v>84.52000000000001</c:v>
                </c:pt>
                <c:pt idx="2214">
                  <c:v>84.56</c:v>
                </c:pt>
                <c:pt idx="2215">
                  <c:v>84.600000000000009</c:v>
                </c:pt>
                <c:pt idx="2216">
                  <c:v>84.64</c:v>
                </c:pt>
                <c:pt idx="2217">
                  <c:v>84.68</c:v>
                </c:pt>
                <c:pt idx="2218">
                  <c:v>84.72</c:v>
                </c:pt>
                <c:pt idx="2219">
                  <c:v>84.76</c:v>
                </c:pt>
                <c:pt idx="2220">
                  <c:v>84.800000000000011</c:v>
                </c:pt>
                <c:pt idx="2221">
                  <c:v>84.84</c:v>
                </c:pt>
                <c:pt idx="2222">
                  <c:v>84.88000000000001</c:v>
                </c:pt>
                <c:pt idx="2223">
                  <c:v>84.92</c:v>
                </c:pt>
                <c:pt idx="2224">
                  <c:v>84.960000000000008</c:v>
                </c:pt>
                <c:pt idx="2225">
                  <c:v>85</c:v>
                </c:pt>
                <c:pt idx="2226">
                  <c:v>85.04</c:v>
                </c:pt>
                <c:pt idx="2227">
                  <c:v>85.08</c:v>
                </c:pt>
                <c:pt idx="2228">
                  <c:v>85.11999999999999</c:v>
                </c:pt>
                <c:pt idx="2229">
                  <c:v>85.16</c:v>
                </c:pt>
                <c:pt idx="2230">
                  <c:v>85.199999999999989</c:v>
                </c:pt>
                <c:pt idx="2231">
                  <c:v>85.24</c:v>
                </c:pt>
                <c:pt idx="2232">
                  <c:v>85.28</c:v>
                </c:pt>
                <c:pt idx="2233">
                  <c:v>85.32</c:v>
                </c:pt>
                <c:pt idx="2234">
                  <c:v>85.36</c:v>
                </c:pt>
                <c:pt idx="2235">
                  <c:v>85.399999999999991</c:v>
                </c:pt>
                <c:pt idx="2236">
                  <c:v>85.44</c:v>
                </c:pt>
                <c:pt idx="2237">
                  <c:v>85.47999999999999</c:v>
                </c:pt>
                <c:pt idx="2238">
                  <c:v>85.52</c:v>
                </c:pt>
                <c:pt idx="2239">
                  <c:v>85.56</c:v>
                </c:pt>
                <c:pt idx="2240">
                  <c:v>85.6</c:v>
                </c:pt>
                <c:pt idx="2241">
                  <c:v>85.64</c:v>
                </c:pt>
                <c:pt idx="2242">
                  <c:v>85.679999999999993</c:v>
                </c:pt>
                <c:pt idx="2243">
                  <c:v>85.72</c:v>
                </c:pt>
                <c:pt idx="2244">
                  <c:v>85.759999999999991</c:v>
                </c:pt>
                <c:pt idx="2245">
                  <c:v>85.8</c:v>
                </c:pt>
                <c:pt idx="2246">
                  <c:v>85.84</c:v>
                </c:pt>
                <c:pt idx="2247">
                  <c:v>85.88</c:v>
                </c:pt>
                <c:pt idx="2248">
                  <c:v>85.92</c:v>
                </c:pt>
                <c:pt idx="2249">
                  <c:v>85.96</c:v>
                </c:pt>
                <c:pt idx="2250">
                  <c:v>86</c:v>
                </c:pt>
                <c:pt idx="2251">
                  <c:v>86.039999999999992</c:v>
                </c:pt>
                <c:pt idx="2252">
                  <c:v>86.08</c:v>
                </c:pt>
                <c:pt idx="2253">
                  <c:v>86.12</c:v>
                </c:pt>
                <c:pt idx="2254">
                  <c:v>86.16</c:v>
                </c:pt>
                <c:pt idx="2255">
                  <c:v>86.2</c:v>
                </c:pt>
                <c:pt idx="2256">
                  <c:v>86.24</c:v>
                </c:pt>
                <c:pt idx="2257">
                  <c:v>86.28</c:v>
                </c:pt>
                <c:pt idx="2258">
                  <c:v>86.32</c:v>
                </c:pt>
                <c:pt idx="2259">
                  <c:v>86.36</c:v>
                </c:pt>
                <c:pt idx="2260">
                  <c:v>86.4</c:v>
                </c:pt>
                <c:pt idx="2261">
                  <c:v>86.44</c:v>
                </c:pt>
                <c:pt idx="2262">
                  <c:v>86.48</c:v>
                </c:pt>
                <c:pt idx="2263">
                  <c:v>86.52</c:v>
                </c:pt>
                <c:pt idx="2264">
                  <c:v>86.56</c:v>
                </c:pt>
                <c:pt idx="2265">
                  <c:v>86.6</c:v>
                </c:pt>
                <c:pt idx="2266">
                  <c:v>86.64</c:v>
                </c:pt>
                <c:pt idx="2267">
                  <c:v>86.68</c:v>
                </c:pt>
                <c:pt idx="2268">
                  <c:v>86.72</c:v>
                </c:pt>
                <c:pt idx="2269">
                  <c:v>86.76</c:v>
                </c:pt>
                <c:pt idx="2270">
                  <c:v>86.8</c:v>
                </c:pt>
                <c:pt idx="2271">
                  <c:v>86.84</c:v>
                </c:pt>
                <c:pt idx="2272">
                  <c:v>86.88</c:v>
                </c:pt>
                <c:pt idx="2273">
                  <c:v>86.92</c:v>
                </c:pt>
                <c:pt idx="2274">
                  <c:v>86.960000000000008</c:v>
                </c:pt>
                <c:pt idx="2275">
                  <c:v>87</c:v>
                </c:pt>
                <c:pt idx="2276">
                  <c:v>87.04</c:v>
                </c:pt>
                <c:pt idx="2277">
                  <c:v>87.08</c:v>
                </c:pt>
                <c:pt idx="2278">
                  <c:v>87.12</c:v>
                </c:pt>
                <c:pt idx="2279">
                  <c:v>87.16</c:v>
                </c:pt>
                <c:pt idx="2280">
                  <c:v>87.2</c:v>
                </c:pt>
                <c:pt idx="2281">
                  <c:v>87.240000000000009</c:v>
                </c:pt>
                <c:pt idx="2282">
                  <c:v>87.28</c:v>
                </c:pt>
                <c:pt idx="2283">
                  <c:v>87.320000000000007</c:v>
                </c:pt>
                <c:pt idx="2284">
                  <c:v>87.36</c:v>
                </c:pt>
                <c:pt idx="2285">
                  <c:v>87.4</c:v>
                </c:pt>
                <c:pt idx="2286">
                  <c:v>87.44</c:v>
                </c:pt>
                <c:pt idx="2287">
                  <c:v>87.48</c:v>
                </c:pt>
                <c:pt idx="2288">
                  <c:v>87.52000000000001</c:v>
                </c:pt>
                <c:pt idx="2289">
                  <c:v>87.56</c:v>
                </c:pt>
                <c:pt idx="2290">
                  <c:v>87.600000000000009</c:v>
                </c:pt>
                <c:pt idx="2291">
                  <c:v>87.64</c:v>
                </c:pt>
                <c:pt idx="2292">
                  <c:v>87.68</c:v>
                </c:pt>
                <c:pt idx="2293">
                  <c:v>87.72</c:v>
                </c:pt>
                <c:pt idx="2294">
                  <c:v>87.76</c:v>
                </c:pt>
                <c:pt idx="2295">
                  <c:v>87.800000000000011</c:v>
                </c:pt>
                <c:pt idx="2296">
                  <c:v>87.84</c:v>
                </c:pt>
                <c:pt idx="2297">
                  <c:v>87.88000000000001</c:v>
                </c:pt>
                <c:pt idx="2298">
                  <c:v>87.92</c:v>
                </c:pt>
                <c:pt idx="2299">
                  <c:v>87.960000000000008</c:v>
                </c:pt>
                <c:pt idx="2300">
                  <c:v>88</c:v>
                </c:pt>
                <c:pt idx="2301">
                  <c:v>88.04</c:v>
                </c:pt>
                <c:pt idx="2302">
                  <c:v>88.08</c:v>
                </c:pt>
                <c:pt idx="2303">
                  <c:v>88.12</c:v>
                </c:pt>
                <c:pt idx="2304">
                  <c:v>88.16</c:v>
                </c:pt>
                <c:pt idx="2305">
                  <c:v>88.199999999999989</c:v>
                </c:pt>
                <c:pt idx="2306">
                  <c:v>88.24</c:v>
                </c:pt>
                <c:pt idx="2307">
                  <c:v>88.279999999999987</c:v>
                </c:pt>
                <c:pt idx="2308">
                  <c:v>88.32</c:v>
                </c:pt>
                <c:pt idx="2309">
                  <c:v>88.36</c:v>
                </c:pt>
                <c:pt idx="2310">
                  <c:v>88.399999999999991</c:v>
                </c:pt>
                <c:pt idx="2311">
                  <c:v>88.44</c:v>
                </c:pt>
                <c:pt idx="2312">
                  <c:v>88.47999999999999</c:v>
                </c:pt>
                <c:pt idx="2313">
                  <c:v>88.52</c:v>
                </c:pt>
                <c:pt idx="2314">
                  <c:v>88.559999999999988</c:v>
                </c:pt>
                <c:pt idx="2315">
                  <c:v>88.6</c:v>
                </c:pt>
                <c:pt idx="2316">
                  <c:v>88.64</c:v>
                </c:pt>
                <c:pt idx="2317">
                  <c:v>88.679999999999993</c:v>
                </c:pt>
                <c:pt idx="2318">
                  <c:v>88.72</c:v>
                </c:pt>
                <c:pt idx="2319">
                  <c:v>88.759999999999991</c:v>
                </c:pt>
                <c:pt idx="2320">
                  <c:v>88.8</c:v>
                </c:pt>
                <c:pt idx="2321">
                  <c:v>88.839999999999989</c:v>
                </c:pt>
                <c:pt idx="2322">
                  <c:v>88.88</c:v>
                </c:pt>
                <c:pt idx="2323">
                  <c:v>88.92</c:v>
                </c:pt>
                <c:pt idx="2324">
                  <c:v>88.96</c:v>
                </c:pt>
                <c:pt idx="2325">
                  <c:v>89</c:v>
                </c:pt>
                <c:pt idx="2326">
                  <c:v>89.039999999999992</c:v>
                </c:pt>
                <c:pt idx="2327">
                  <c:v>89.08</c:v>
                </c:pt>
                <c:pt idx="2328">
                  <c:v>89.12</c:v>
                </c:pt>
                <c:pt idx="2329">
                  <c:v>89.16</c:v>
                </c:pt>
                <c:pt idx="2330">
                  <c:v>89.2</c:v>
                </c:pt>
                <c:pt idx="2331">
                  <c:v>89.24</c:v>
                </c:pt>
                <c:pt idx="2332">
                  <c:v>89.28</c:v>
                </c:pt>
                <c:pt idx="2333">
                  <c:v>89.32</c:v>
                </c:pt>
                <c:pt idx="2334">
                  <c:v>89.36</c:v>
                </c:pt>
                <c:pt idx="2335">
                  <c:v>89.4</c:v>
                </c:pt>
                <c:pt idx="2336">
                  <c:v>89.44</c:v>
                </c:pt>
                <c:pt idx="2337">
                  <c:v>89.48</c:v>
                </c:pt>
                <c:pt idx="2338">
                  <c:v>89.52</c:v>
                </c:pt>
                <c:pt idx="2339">
                  <c:v>89.56</c:v>
                </c:pt>
                <c:pt idx="2340">
                  <c:v>89.6</c:v>
                </c:pt>
                <c:pt idx="2341">
                  <c:v>89.64</c:v>
                </c:pt>
                <c:pt idx="2342">
                  <c:v>89.68</c:v>
                </c:pt>
                <c:pt idx="2343">
                  <c:v>89.72</c:v>
                </c:pt>
                <c:pt idx="2344">
                  <c:v>89.76</c:v>
                </c:pt>
                <c:pt idx="2345">
                  <c:v>89.8</c:v>
                </c:pt>
                <c:pt idx="2346">
                  <c:v>89.84</c:v>
                </c:pt>
                <c:pt idx="2347">
                  <c:v>89.88</c:v>
                </c:pt>
                <c:pt idx="2348">
                  <c:v>89.92</c:v>
                </c:pt>
                <c:pt idx="2349">
                  <c:v>89.960000000000008</c:v>
                </c:pt>
                <c:pt idx="2350">
                  <c:v>90</c:v>
                </c:pt>
                <c:pt idx="2351">
                  <c:v>90.04</c:v>
                </c:pt>
                <c:pt idx="2352">
                  <c:v>90.08</c:v>
                </c:pt>
                <c:pt idx="2353">
                  <c:v>90.12</c:v>
                </c:pt>
                <c:pt idx="2354">
                  <c:v>90.16</c:v>
                </c:pt>
                <c:pt idx="2355">
                  <c:v>90.2</c:v>
                </c:pt>
                <c:pt idx="2356">
                  <c:v>90.240000000000009</c:v>
                </c:pt>
                <c:pt idx="2357">
                  <c:v>90.28</c:v>
                </c:pt>
                <c:pt idx="2358">
                  <c:v>90.320000000000007</c:v>
                </c:pt>
                <c:pt idx="2359">
                  <c:v>90.36</c:v>
                </c:pt>
                <c:pt idx="2360">
                  <c:v>90.4</c:v>
                </c:pt>
                <c:pt idx="2361">
                  <c:v>90.44</c:v>
                </c:pt>
                <c:pt idx="2362">
                  <c:v>90.48</c:v>
                </c:pt>
                <c:pt idx="2363">
                  <c:v>90.52000000000001</c:v>
                </c:pt>
                <c:pt idx="2364">
                  <c:v>90.56</c:v>
                </c:pt>
                <c:pt idx="2365">
                  <c:v>90.600000000000009</c:v>
                </c:pt>
                <c:pt idx="2366">
                  <c:v>90.64</c:v>
                </c:pt>
                <c:pt idx="2367">
                  <c:v>90.68</c:v>
                </c:pt>
                <c:pt idx="2368">
                  <c:v>90.72</c:v>
                </c:pt>
                <c:pt idx="2369">
                  <c:v>90.76</c:v>
                </c:pt>
                <c:pt idx="2370">
                  <c:v>90.800000000000011</c:v>
                </c:pt>
                <c:pt idx="2371">
                  <c:v>90.84</c:v>
                </c:pt>
                <c:pt idx="2372">
                  <c:v>90.88000000000001</c:v>
                </c:pt>
                <c:pt idx="2373">
                  <c:v>90.92</c:v>
                </c:pt>
                <c:pt idx="2374">
                  <c:v>90.960000000000008</c:v>
                </c:pt>
                <c:pt idx="2375">
                  <c:v>91</c:v>
                </c:pt>
                <c:pt idx="2376">
                  <c:v>91.04</c:v>
                </c:pt>
                <c:pt idx="2377">
                  <c:v>91.080000000000013</c:v>
                </c:pt>
                <c:pt idx="2378">
                  <c:v>91.12</c:v>
                </c:pt>
                <c:pt idx="2379">
                  <c:v>91.16</c:v>
                </c:pt>
                <c:pt idx="2380">
                  <c:v>91.2</c:v>
                </c:pt>
                <c:pt idx="2381">
                  <c:v>91.24</c:v>
                </c:pt>
                <c:pt idx="2382">
                  <c:v>91.28</c:v>
                </c:pt>
                <c:pt idx="2383">
                  <c:v>91.32</c:v>
                </c:pt>
                <c:pt idx="2384">
                  <c:v>91.36</c:v>
                </c:pt>
                <c:pt idx="2385">
                  <c:v>91.399999999999991</c:v>
                </c:pt>
                <c:pt idx="2386">
                  <c:v>91.44</c:v>
                </c:pt>
                <c:pt idx="2387">
                  <c:v>91.47999999999999</c:v>
                </c:pt>
                <c:pt idx="2388">
                  <c:v>91.52</c:v>
                </c:pt>
                <c:pt idx="2389">
                  <c:v>91.559999999999988</c:v>
                </c:pt>
                <c:pt idx="2390">
                  <c:v>91.6</c:v>
                </c:pt>
                <c:pt idx="2391">
                  <c:v>91.64</c:v>
                </c:pt>
                <c:pt idx="2392">
                  <c:v>91.679999999999993</c:v>
                </c:pt>
                <c:pt idx="2393">
                  <c:v>91.72</c:v>
                </c:pt>
                <c:pt idx="2394">
                  <c:v>91.759999999999991</c:v>
                </c:pt>
                <c:pt idx="2395">
                  <c:v>91.8</c:v>
                </c:pt>
                <c:pt idx="2396">
                  <c:v>91.839999999999989</c:v>
                </c:pt>
                <c:pt idx="2397">
                  <c:v>91.88</c:v>
                </c:pt>
                <c:pt idx="2398">
                  <c:v>91.92</c:v>
                </c:pt>
                <c:pt idx="2399">
                  <c:v>91.96</c:v>
                </c:pt>
                <c:pt idx="2400">
                  <c:v>92</c:v>
                </c:pt>
                <c:pt idx="2401">
                  <c:v>92.039999999999992</c:v>
                </c:pt>
                <c:pt idx="2402">
                  <c:v>92.08</c:v>
                </c:pt>
                <c:pt idx="2403">
                  <c:v>92.11999999999999</c:v>
                </c:pt>
                <c:pt idx="2404">
                  <c:v>92.16</c:v>
                </c:pt>
                <c:pt idx="2405">
                  <c:v>92.2</c:v>
                </c:pt>
                <c:pt idx="2406">
                  <c:v>92.24</c:v>
                </c:pt>
                <c:pt idx="2407">
                  <c:v>92.28</c:v>
                </c:pt>
                <c:pt idx="2408">
                  <c:v>92.32</c:v>
                </c:pt>
                <c:pt idx="2409">
                  <c:v>92.36</c:v>
                </c:pt>
                <c:pt idx="2410">
                  <c:v>92.399999999999991</c:v>
                </c:pt>
                <c:pt idx="2411">
                  <c:v>92.44</c:v>
                </c:pt>
                <c:pt idx="2412">
                  <c:v>92.48</c:v>
                </c:pt>
                <c:pt idx="2413">
                  <c:v>92.52</c:v>
                </c:pt>
                <c:pt idx="2414">
                  <c:v>92.56</c:v>
                </c:pt>
                <c:pt idx="2415">
                  <c:v>92.6</c:v>
                </c:pt>
                <c:pt idx="2416">
                  <c:v>92.64</c:v>
                </c:pt>
                <c:pt idx="2417">
                  <c:v>92.679999999999993</c:v>
                </c:pt>
                <c:pt idx="2418">
                  <c:v>92.72</c:v>
                </c:pt>
                <c:pt idx="2419">
                  <c:v>92.76</c:v>
                </c:pt>
                <c:pt idx="2420">
                  <c:v>92.8</c:v>
                </c:pt>
                <c:pt idx="2421">
                  <c:v>92.84</c:v>
                </c:pt>
                <c:pt idx="2422">
                  <c:v>92.88</c:v>
                </c:pt>
                <c:pt idx="2423">
                  <c:v>92.92</c:v>
                </c:pt>
                <c:pt idx="2424">
                  <c:v>92.960000000000008</c:v>
                </c:pt>
                <c:pt idx="2425">
                  <c:v>93</c:v>
                </c:pt>
                <c:pt idx="2426">
                  <c:v>93.04</c:v>
                </c:pt>
                <c:pt idx="2427">
                  <c:v>93.08</c:v>
                </c:pt>
                <c:pt idx="2428">
                  <c:v>93.12</c:v>
                </c:pt>
                <c:pt idx="2429">
                  <c:v>93.16</c:v>
                </c:pt>
                <c:pt idx="2430">
                  <c:v>93.2</c:v>
                </c:pt>
                <c:pt idx="2431">
                  <c:v>93.240000000000009</c:v>
                </c:pt>
                <c:pt idx="2432">
                  <c:v>93.28</c:v>
                </c:pt>
                <c:pt idx="2433">
                  <c:v>93.320000000000007</c:v>
                </c:pt>
                <c:pt idx="2434">
                  <c:v>93.36</c:v>
                </c:pt>
                <c:pt idx="2435">
                  <c:v>93.4</c:v>
                </c:pt>
                <c:pt idx="2436">
                  <c:v>93.44</c:v>
                </c:pt>
                <c:pt idx="2437">
                  <c:v>93.48</c:v>
                </c:pt>
                <c:pt idx="2438">
                  <c:v>93.52000000000001</c:v>
                </c:pt>
                <c:pt idx="2439">
                  <c:v>93.56</c:v>
                </c:pt>
                <c:pt idx="2440">
                  <c:v>93.600000000000009</c:v>
                </c:pt>
                <c:pt idx="2441">
                  <c:v>93.64</c:v>
                </c:pt>
                <c:pt idx="2442">
                  <c:v>93.68</c:v>
                </c:pt>
                <c:pt idx="2443">
                  <c:v>93.72</c:v>
                </c:pt>
                <c:pt idx="2444">
                  <c:v>93.76</c:v>
                </c:pt>
                <c:pt idx="2445">
                  <c:v>93.800000000000011</c:v>
                </c:pt>
                <c:pt idx="2446">
                  <c:v>93.84</c:v>
                </c:pt>
                <c:pt idx="2447">
                  <c:v>93.88000000000001</c:v>
                </c:pt>
                <c:pt idx="2448">
                  <c:v>93.92</c:v>
                </c:pt>
                <c:pt idx="2449">
                  <c:v>93.960000000000008</c:v>
                </c:pt>
                <c:pt idx="2450">
                  <c:v>94</c:v>
                </c:pt>
                <c:pt idx="2451">
                  <c:v>94.04</c:v>
                </c:pt>
                <c:pt idx="2452">
                  <c:v>94.080000000000013</c:v>
                </c:pt>
                <c:pt idx="2453">
                  <c:v>94.12</c:v>
                </c:pt>
                <c:pt idx="2454">
                  <c:v>94.160000000000011</c:v>
                </c:pt>
                <c:pt idx="2455">
                  <c:v>94.2</c:v>
                </c:pt>
                <c:pt idx="2456">
                  <c:v>94.240000000000009</c:v>
                </c:pt>
                <c:pt idx="2457">
                  <c:v>94.28</c:v>
                </c:pt>
                <c:pt idx="2458">
                  <c:v>94.32</c:v>
                </c:pt>
                <c:pt idx="2459">
                  <c:v>94.36</c:v>
                </c:pt>
                <c:pt idx="2460">
                  <c:v>94.399999999999991</c:v>
                </c:pt>
                <c:pt idx="2461">
                  <c:v>94.44</c:v>
                </c:pt>
                <c:pt idx="2462">
                  <c:v>94.47999999999999</c:v>
                </c:pt>
                <c:pt idx="2463">
                  <c:v>94.52</c:v>
                </c:pt>
                <c:pt idx="2464">
                  <c:v>94.559999999999988</c:v>
                </c:pt>
                <c:pt idx="2465">
                  <c:v>94.6</c:v>
                </c:pt>
                <c:pt idx="2466">
                  <c:v>94.64</c:v>
                </c:pt>
                <c:pt idx="2467">
                  <c:v>94.679999999999993</c:v>
                </c:pt>
                <c:pt idx="2468">
                  <c:v>94.72</c:v>
                </c:pt>
                <c:pt idx="2469">
                  <c:v>94.759999999999991</c:v>
                </c:pt>
                <c:pt idx="2470">
                  <c:v>94.8</c:v>
                </c:pt>
                <c:pt idx="2471">
                  <c:v>94.839999999999989</c:v>
                </c:pt>
                <c:pt idx="2472">
                  <c:v>94.88</c:v>
                </c:pt>
                <c:pt idx="2473">
                  <c:v>94.92</c:v>
                </c:pt>
                <c:pt idx="2474">
                  <c:v>94.96</c:v>
                </c:pt>
                <c:pt idx="2475">
                  <c:v>95</c:v>
                </c:pt>
                <c:pt idx="2476">
                  <c:v>95.039999999999992</c:v>
                </c:pt>
                <c:pt idx="2477">
                  <c:v>95.08</c:v>
                </c:pt>
                <c:pt idx="2478">
                  <c:v>95.11999999999999</c:v>
                </c:pt>
                <c:pt idx="2479">
                  <c:v>95.16</c:v>
                </c:pt>
                <c:pt idx="2480">
                  <c:v>95.2</c:v>
                </c:pt>
                <c:pt idx="2481">
                  <c:v>95.24</c:v>
                </c:pt>
                <c:pt idx="2482">
                  <c:v>95.28</c:v>
                </c:pt>
                <c:pt idx="2483">
                  <c:v>95.32</c:v>
                </c:pt>
                <c:pt idx="2484">
                  <c:v>95.36</c:v>
                </c:pt>
                <c:pt idx="2485">
                  <c:v>95.399999999999991</c:v>
                </c:pt>
                <c:pt idx="2486">
                  <c:v>95.44</c:v>
                </c:pt>
                <c:pt idx="2487">
                  <c:v>95.48</c:v>
                </c:pt>
                <c:pt idx="2488">
                  <c:v>95.52</c:v>
                </c:pt>
                <c:pt idx="2489">
                  <c:v>95.56</c:v>
                </c:pt>
                <c:pt idx="2490">
                  <c:v>95.6</c:v>
                </c:pt>
                <c:pt idx="2491">
                  <c:v>95.64</c:v>
                </c:pt>
                <c:pt idx="2492">
                  <c:v>95.679999999999993</c:v>
                </c:pt>
                <c:pt idx="2493">
                  <c:v>95.72</c:v>
                </c:pt>
                <c:pt idx="2494">
                  <c:v>95.76</c:v>
                </c:pt>
                <c:pt idx="2495">
                  <c:v>95.8</c:v>
                </c:pt>
                <c:pt idx="2496">
                  <c:v>95.84</c:v>
                </c:pt>
                <c:pt idx="2497">
                  <c:v>95.88</c:v>
                </c:pt>
                <c:pt idx="2498">
                  <c:v>95.92</c:v>
                </c:pt>
                <c:pt idx="2499">
                  <c:v>95.96</c:v>
                </c:pt>
              </c:numCache>
            </c:numRef>
          </c:xVal>
          <c:yVal>
            <c:numRef>
              <c:f>F0000CH2!$G$1:$G$2500</c:f>
              <c:numCache>
                <c:formatCode>General</c:formatCode>
                <c:ptCount val="2500"/>
                <c:pt idx="0">
                  <c:v>24</c:v>
                </c:pt>
                <c:pt idx="1">
                  <c:v>24</c:v>
                </c:pt>
                <c:pt idx="2">
                  <c:v>16</c:v>
                </c:pt>
                <c:pt idx="3">
                  <c:v>16</c:v>
                </c:pt>
                <c:pt idx="4">
                  <c:v>16</c:v>
                </c:pt>
                <c:pt idx="5">
                  <c:v>16</c:v>
                </c:pt>
                <c:pt idx="6">
                  <c:v>16</c:v>
                </c:pt>
                <c:pt idx="7">
                  <c:v>16</c:v>
                </c:pt>
                <c:pt idx="8">
                  <c:v>16</c:v>
                </c:pt>
                <c:pt idx="9">
                  <c:v>16</c:v>
                </c:pt>
                <c:pt idx="10">
                  <c:v>16</c:v>
                </c:pt>
                <c:pt idx="11">
                  <c:v>16</c:v>
                </c:pt>
                <c:pt idx="12">
                  <c:v>16</c:v>
                </c:pt>
                <c:pt idx="13">
                  <c:v>8</c:v>
                </c:pt>
                <c:pt idx="14">
                  <c:v>8</c:v>
                </c:pt>
                <c:pt idx="15">
                  <c:v>8</c:v>
                </c:pt>
                <c:pt idx="16">
                  <c:v>8</c:v>
                </c:pt>
                <c:pt idx="17">
                  <c:v>8</c:v>
                </c:pt>
                <c:pt idx="18">
                  <c:v>8</c:v>
                </c:pt>
                <c:pt idx="19">
                  <c:v>8</c:v>
                </c:pt>
                <c:pt idx="20">
                  <c:v>8</c:v>
                </c:pt>
                <c:pt idx="21">
                  <c:v>8</c:v>
                </c:pt>
                <c:pt idx="22">
                  <c:v>8</c:v>
                </c:pt>
                <c:pt idx="23">
                  <c:v>8</c:v>
                </c:pt>
                <c:pt idx="24">
                  <c:v>8</c:v>
                </c:pt>
                <c:pt idx="25">
                  <c:v>8</c:v>
                </c:pt>
                <c:pt idx="26">
                  <c:v>8</c:v>
                </c:pt>
                <c:pt idx="27">
                  <c:v>8</c:v>
                </c:pt>
                <c:pt idx="28">
                  <c:v>8</c:v>
                </c:pt>
                <c:pt idx="29">
                  <c:v>8</c:v>
                </c:pt>
                <c:pt idx="30">
                  <c:v>8</c:v>
                </c:pt>
                <c:pt idx="31">
                  <c:v>8</c:v>
                </c:pt>
                <c:pt idx="32">
                  <c:v>8</c:v>
                </c:pt>
                <c:pt idx="33">
                  <c:v>8</c:v>
                </c:pt>
                <c:pt idx="34">
                  <c:v>8</c:v>
                </c:pt>
                <c:pt idx="35">
                  <c:v>16</c:v>
                </c:pt>
                <c:pt idx="36">
                  <c:v>16</c:v>
                </c:pt>
                <c:pt idx="37">
                  <c:v>16</c:v>
                </c:pt>
                <c:pt idx="38">
                  <c:v>16</c:v>
                </c:pt>
                <c:pt idx="39">
                  <c:v>16</c:v>
                </c:pt>
                <c:pt idx="40">
                  <c:v>16</c:v>
                </c:pt>
                <c:pt idx="41">
                  <c:v>16</c:v>
                </c:pt>
                <c:pt idx="42">
                  <c:v>16</c:v>
                </c:pt>
                <c:pt idx="43">
                  <c:v>16</c:v>
                </c:pt>
                <c:pt idx="44">
                  <c:v>16</c:v>
                </c:pt>
                <c:pt idx="45">
                  <c:v>16</c:v>
                </c:pt>
                <c:pt idx="46">
                  <c:v>16</c:v>
                </c:pt>
                <c:pt idx="47">
                  <c:v>16</c:v>
                </c:pt>
                <c:pt idx="48">
                  <c:v>16</c:v>
                </c:pt>
                <c:pt idx="49">
                  <c:v>16</c:v>
                </c:pt>
                <c:pt idx="50">
                  <c:v>16</c:v>
                </c:pt>
                <c:pt idx="51">
                  <c:v>16</c:v>
                </c:pt>
                <c:pt idx="52">
                  <c:v>16</c:v>
                </c:pt>
                <c:pt idx="53">
                  <c:v>16</c:v>
                </c:pt>
                <c:pt idx="54">
                  <c:v>16</c:v>
                </c:pt>
                <c:pt idx="55">
                  <c:v>16</c:v>
                </c:pt>
                <c:pt idx="56">
                  <c:v>16</c:v>
                </c:pt>
                <c:pt idx="57">
                  <c:v>16</c:v>
                </c:pt>
                <c:pt idx="58">
                  <c:v>16</c:v>
                </c:pt>
                <c:pt idx="59">
                  <c:v>16</c:v>
                </c:pt>
                <c:pt idx="60">
                  <c:v>24</c:v>
                </c:pt>
                <c:pt idx="61">
                  <c:v>24</c:v>
                </c:pt>
                <c:pt idx="62">
                  <c:v>24</c:v>
                </c:pt>
                <c:pt idx="63">
                  <c:v>24</c:v>
                </c:pt>
                <c:pt idx="64">
                  <c:v>24</c:v>
                </c:pt>
                <c:pt idx="65">
                  <c:v>24</c:v>
                </c:pt>
                <c:pt idx="66">
                  <c:v>32</c:v>
                </c:pt>
                <c:pt idx="67">
                  <c:v>32</c:v>
                </c:pt>
                <c:pt idx="68">
                  <c:v>32</c:v>
                </c:pt>
                <c:pt idx="69">
                  <c:v>32</c:v>
                </c:pt>
                <c:pt idx="70">
                  <c:v>32</c:v>
                </c:pt>
                <c:pt idx="71">
                  <c:v>32</c:v>
                </c:pt>
                <c:pt idx="72">
                  <c:v>32</c:v>
                </c:pt>
                <c:pt idx="73">
                  <c:v>40</c:v>
                </c:pt>
                <c:pt idx="74">
                  <c:v>40</c:v>
                </c:pt>
                <c:pt idx="75">
                  <c:v>40</c:v>
                </c:pt>
                <c:pt idx="76">
                  <c:v>40</c:v>
                </c:pt>
                <c:pt idx="77">
                  <c:v>32</c:v>
                </c:pt>
                <c:pt idx="78">
                  <c:v>32</c:v>
                </c:pt>
                <c:pt idx="79">
                  <c:v>32</c:v>
                </c:pt>
                <c:pt idx="80">
                  <c:v>32</c:v>
                </c:pt>
                <c:pt idx="81">
                  <c:v>32</c:v>
                </c:pt>
                <c:pt idx="82">
                  <c:v>32</c:v>
                </c:pt>
                <c:pt idx="83">
                  <c:v>32</c:v>
                </c:pt>
                <c:pt idx="84">
                  <c:v>32</c:v>
                </c:pt>
                <c:pt idx="85">
                  <c:v>32</c:v>
                </c:pt>
                <c:pt idx="86">
                  <c:v>32</c:v>
                </c:pt>
                <c:pt idx="87">
                  <c:v>32</c:v>
                </c:pt>
                <c:pt idx="88">
                  <c:v>32</c:v>
                </c:pt>
                <c:pt idx="89">
                  <c:v>32</c:v>
                </c:pt>
                <c:pt idx="90">
                  <c:v>32</c:v>
                </c:pt>
                <c:pt idx="91">
                  <c:v>24</c:v>
                </c:pt>
                <c:pt idx="92">
                  <c:v>24</c:v>
                </c:pt>
                <c:pt idx="93">
                  <c:v>24</c:v>
                </c:pt>
                <c:pt idx="94">
                  <c:v>24</c:v>
                </c:pt>
                <c:pt idx="95">
                  <c:v>32</c:v>
                </c:pt>
                <c:pt idx="96">
                  <c:v>32</c:v>
                </c:pt>
                <c:pt idx="97">
                  <c:v>32</c:v>
                </c:pt>
                <c:pt idx="98">
                  <c:v>32</c:v>
                </c:pt>
                <c:pt idx="99">
                  <c:v>32</c:v>
                </c:pt>
                <c:pt idx="100">
                  <c:v>32</c:v>
                </c:pt>
                <c:pt idx="101">
                  <c:v>32</c:v>
                </c:pt>
                <c:pt idx="102">
                  <c:v>32</c:v>
                </c:pt>
                <c:pt idx="103">
                  <c:v>32</c:v>
                </c:pt>
                <c:pt idx="104">
                  <c:v>32</c:v>
                </c:pt>
                <c:pt idx="105">
                  <c:v>32</c:v>
                </c:pt>
                <c:pt idx="106">
                  <c:v>32</c:v>
                </c:pt>
                <c:pt idx="107">
                  <c:v>32</c:v>
                </c:pt>
                <c:pt idx="108">
                  <c:v>32</c:v>
                </c:pt>
                <c:pt idx="109">
                  <c:v>32</c:v>
                </c:pt>
                <c:pt idx="110">
                  <c:v>40</c:v>
                </c:pt>
                <c:pt idx="111">
                  <c:v>40</c:v>
                </c:pt>
                <c:pt idx="112">
                  <c:v>40</c:v>
                </c:pt>
                <c:pt idx="113">
                  <c:v>40</c:v>
                </c:pt>
                <c:pt idx="114">
                  <c:v>40</c:v>
                </c:pt>
                <c:pt idx="115">
                  <c:v>40</c:v>
                </c:pt>
                <c:pt idx="116">
                  <c:v>40</c:v>
                </c:pt>
                <c:pt idx="117">
                  <c:v>40</c:v>
                </c:pt>
                <c:pt idx="118">
                  <c:v>40</c:v>
                </c:pt>
                <c:pt idx="119">
                  <c:v>40</c:v>
                </c:pt>
                <c:pt idx="120">
                  <c:v>40</c:v>
                </c:pt>
                <c:pt idx="121">
                  <c:v>40</c:v>
                </c:pt>
                <c:pt idx="122">
                  <c:v>40</c:v>
                </c:pt>
                <c:pt idx="123">
                  <c:v>40</c:v>
                </c:pt>
                <c:pt idx="124">
                  <c:v>40</c:v>
                </c:pt>
                <c:pt idx="125">
                  <c:v>32</c:v>
                </c:pt>
                <c:pt idx="126">
                  <c:v>32</c:v>
                </c:pt>
                <c:pt idx="127">
                  <c:v>32</c:v>
                </c:pt>
                <c:pt idx="128">
                  <c:v>32</c:v>
                </c:pt>
                <c:pt idx="129">
                  <c:v>32</c:v>
                </c:pt>
                <c:pt idx="130">
                  <c:v>32</c:v>
                </c:pt>
                <c:pt idx="131">
                  <c:v>24</c:v>
                </c:pt>
                <c:pt idx="132">
                  <c:v>24</c:v>
                </c:pt>
                <c:pt idx="133">
                  <c:v>24</c:v>
                </c:pt>
                <c:pt idx="134">
                  <c:v>24</c:v>
                </c:pt>
                <c:pt idx="135">
                  <c:v>24</c:v>
                </c:pt>
                <c:pt idx="136">
                  <c:v>24</c:v>
                </c:pt>
                <c:pt idx="137">
                  <c:v>24</c:v>
                </c:pt>
                <c:pt idx="138">
                  <c:v>24</c:v>
                </c:pt>
                <c:pt idx="139">
                  <c:v>24</c:v>
                </c:pt>
                <c:pt idx="140">
                  <c:v>24</c:v>
                </c:pt>
                <c:pt idx="141">
                  <c:v>24</c:v>
                </c:pt>
                <c:pt idx="142">
                  <c:v>24</c:v>
                </c:pt>
                <c:pt idx="143">
                  <c:v>24</c:v>
                </c:pt>
                <c:pt idx="144">
                  <c:v>24</c:v>
                </c:pt>
                <c:pt idx="145">
                  <c:v>24</c:v>
                </c:pt>
                <c:pt idx="146">
                  <c:v>24</c:v>
                </c:pt>
                <c:pt idx="147">
                  <c:v>24</c:v>
                </c:pt>
                <c:pt idx="148">
                  <c:v>32</c:v>
                </c:pt>
                <c:pt idx="149">
                  <c:v>32</c:v>
                </c:pt>
                <c:pt idx="150">
                  <c:v>32</c:v>
                </c:pt>
                <c:pt idx="151">
                  <c:v>32</c:v>
                </c:pt>
                <c:pt idx="152">
                  <c:v>32</c:v>
                </c:pt>
                <c:pt idx="153">
                  <c:v>32</c:v>
                </c:pt>
                <c:pt idx="154">
                  <c:v>32</c:v>
                </c:pt>
                <c:pt idx="155">
                  <c:v>32</c:v>
                </c:pt>
                <c:pt idx="156">
                  <c:v>32</c:v>
                </c:pt>
                <c:pt idx="157">
                  <c:v>32</c:v>
                </c:pt>
                <c:pt idx="158">
                  <c:v>40</c:v>
                </c:pt>
                <c:pt idx="159">
                  <c:v>40</c:v>
                </c:pt>
                <c:pt idx="160">
                  <c:v>40</c:v>
                </c:pt>
                <c:pt idx="161">
                  <c:v>40</c:v>
                </c:pt>
                <c:pt idx="162">
                  <c:v>40</c:v>
                </c:pt>
                <c:pt idx="163">
                  <c:v>40</c:v>
                </c:pt>
                <c:pt idx="164">
                  <c:v>32</c:v>
                </c:pt>
                <c:pt idx="165">
                  <c:v>32</c:v>
                </c:pt>
                <c:pt idx="166">
                  <c:v>32</c:v>
                </c:pt>
                <c:pt idx="167">
                  <c:v>32</c:v>
                </c:pt>
                <c:pt idx="168">
                  <c:v>32</c:v>
                </c:pt>
                <c:pt idx="169">
                  <c:v>32</c:v>
                </c:pt>
                <c:pt idx="170">
                  <c:v>32</c:v>
                </c:pt>
                <c:pt idx="171">
                  <c:v>32</c:v>
                </c:pt>
                <c:pt idx="172">
                  <c:v>32</c:v>
                </c:pt>
                <c:pt idx="173">
                  <c:v>32</c:v>
                </c:pt>
                <c:pt idx="174">
                  <c:v>32</c:v>
                </c:pt>
                <c:pt idx="175">
                  <c:v>32</c:v>
                </c:pt>
                <c:pt idx="176">
                  <c:v>32</c:v>
                </c:pt>
                <c:pt idx="177">
                  <c:v>32</c:v>
                </c:pt>
                <c:pt idx="178">
                  <c:v>32</c:v>
                </c:pt>
                <c:pt idx="179">
                  <c:v>32</c:v>
                </c:pt>
                <c:pt idx="180">
                  <c:v>32</c:v>
                </c:pt>
                <c:pt idx="181">
                  <c:v>32</c:v>
                </c:pt>
                <c:pt idx="182">
                  <c:v>32</c:v>
                </c:pt>
                <c:pt idx="183">
                  <c:v>40</c:v>
                </c:pt>
                <c:pt idx="184">
                  <c:v>40</c:v>
                </c:pt>
                <c:pt idx="185">
                  <c:v>40</c:v>
                </c:pt>
                <c:pt idx="186">
                  <c:v>40</c:v>
                </c:pt>
                <c:pt idx="187">
                  <c:v>40</c:v>
                </c:pt>
                <c:pt idx="188">
                  <c:v>32</c:v>
                </c:pt>
                <c:pt idx="189">
                  <c:v>32</c:v>
                </c:pt>
                <c:pt idx="190">
                  <c:v>32</c:v>
                </c:pt>
                <c:pt idx="191">
                  <c:v>32</c:v>
                </c:pt>
                <c:pt idx="192">
                  <c:v>32</c:v>
                </c:pt>
                <c:pt idx="193">
                  <c:v>32</c:v>
                </c:pt>
                <c:pt idx="194">
                  <c:v>24</c:v>
                </c:pt>
                <c:pt idx="195">
                  <c:v>24</c:v>
                </c:pt>
                <c:pt idx="196">
                  <c:v>24</c:v>
                </c:pt>
                <c:pt idx="197">
                  <c:v>24</c:v>
                </c:pt>
                <c:pt idx="198">
                  <c:v>24</c:v>
                </c:pt>
                <c:pt idx="199">
                  <c:v>24</c:v>
                </c:pt>
                <c:pt idx="200">
                  <c:v>16</c:v>
                </c:pt>
                <c:pt idx="201">
                  <c:v>16</c:v>
                </c:pt>
                <c:pt idx="202">
                  <c:v>16</c:v>
                </c:pt>
                <c:pt idx="203">
                  <c:v>16</c:v>
                </c:pt>
                <c:pt idx="204">
                  <c:v>16</c:v>
                </c:pt>
                <c:pt idx="205">
                  <c:v>16</c:v>
                </c:pt>
                <c:pt idx="206">
                  <c:v>16</c:v>
                </c:pt>
                <c:pt idx="207">
                  <c:v>16</c:v>
                </c:pt>
                <c:pt idx="208">
                  <c:v>16</c:v>
                </c:pt>
                <c:pt idx="209">
                  <c:v>16</c:v>
                </c:pt>
                <c:pt idx="210">
                  <c:v>16</c:v>
                </c:pt>
                <c:pt idx="211">
                  <c:v>16</c:v>
                </c:pt>
                <c:pt idx="212">
                  <c:v>16</c:v>
                </c:pt>
                <c:pt idx="213">
                  <c:v>16</c:v>
                </c:pt>
                <c:pt idx="214">
                  <c:v>16</c:v>
                </c:pt>
                <c:pt idx="215">
                  <c:v>16</c:v>
                </c:pt>
                <c:pt idx="216">
                  <c:v>16</c:v>
                </c:pt>
                <c:pt idx="217">
                  <c:v>16</c:v>
                </c:pt>
                <c:pt idx="218">
                  <c:v>16</c:v>
                </c:pt>
                <c:pt idx="219">
                  <c:v>16</c:v>
                </c:pt>
                <c:pt idx="220">
                  <c:v>16</c:v>
                </c:pt>
                <c:pt idx="221">
                  <c:v>16</c:v>
                </c:pt>
                <c:pt idx="222">
                  <c:v>24</c:v>
                </c:pt>
                <c:pt idx="223">
                  <c:v>24</c:v>
                </c:pt>
                <c:pt idx="224">
                  <c:v>24</c:v>
                </c:pt>
                <c:pt idx="225">
                  <c:v>24</c:v>
                </c:pt>
                <c:pt idx="226">
                  <c:v>24</c:v>
                </c:pt>
                <c:pt idx="227">
                  <c:v>24</c:v>
                </c:pt>
                <c:pt idx="228">
                  <c:v>24</c:v>
                </c:pt>
                <c:pt idx="229">
                  <c:v>24</c:v>
                </c:pt>
                <c:pt idx="230">
                  <c:v>24</c:v>
                </c:pt>
                <c:pt idx="231">
                  <c:v>24</c:v>
                </c:pt>
                <c:pt idx="232">
                  <c:v>24</c:v>
                </c:pt>
                <c:pt idx="233">
                  <c:v>24</c:v>
                </c:pt>
                <c:pt idx="234">
                  <c:v>24</c:v>
                </c:pt>
                <c:pt idx="235">
                  <c:v>24</c:v>
                </c:pt>
                <c:pt idx="236">
                  <c:v>24</c:v>
                </c:pt>
                <c:pt idx="237">
                  <c:v>24</c:v>
                </c:pt>
                <c:pt idx="238">
                  <c:v>24</c:v>
                </c:pt>
                <c:pt idx="239">
                  <c:v>24</c:v>
                </c:pt>
                <c:pt idx="240">
                  <c:v>24</c:v>
                </c:pt>
                <c:pt idx="241">
                  <c:v>24</c:v>
                </c:pt>
                <c:pt idx="242">
                  <c:v>24</c:v>
                </c:pt>
                <c:pt idx="243">
                  <c:v>24</c:v>
                </c:pt>
                <c:pt idx="244">
                  <c:v>24</c:v>
                </c:pt>
                <c:pt idx="245">
                  <c:v>24</c:v>
                </c:pt>
                <c:pt idx="246">
                  <c:v>24</c:v>
                </c:pt>
                <c:pt idx="247">
                  <c:v>24</c:v>
                </c:pt>
                <c:pt idx="248">
                  <c:v>24</c:v>
                </c:pt>
                <c:pt idx="249">
                  <c:v>24</c:v>
                </c:pt>
                <c:pt idx="250">
                  <c:v>24</c:v>
                </c:pt>
                <c:pt idx="251">
                  <c:v>16</c:v>
                </c:pt>
                <c:pt idx="252">
                  <c:v>16</c:v>
                </c:pt>
                <c:pt idx="253">
                  <c:v>16</c:v>
                </c:pt>
                <c:pt idx="254">
                  <c:v>16</c:v>
                </c:pt>
                <c:pt idx="255">
                  <c:v>16</c:v>
                </c:pt>
                <c:pt idx="256">
                  <c:v>16</c:v>
                </c:pt>
                <c:pt idx="257">
                  <c:v>16</c:v>
                </c:pt>
                <c:pt idx="258">
                  <c:v>16</c:v>
                </c:pt>
                <c:pt idx="259">
                  <c:v>16</c:v>
                </c:pt>
                <c:pt idx="260">
                  <c:v>16</c:v>
                </c:pt>
                <c:pt idx="261">
                  <c:v>16</c:v>
                </c:pt>
                <c:pt idx="262">
                  <c:v>16</c:v>
                </c:pt>
                <c:pt idx="263">
                  <c:v>16</c:v>
                </c:pt>
                <c:pt idx="264">
                  <c:v>16</c:v>
                </c:pt>
                <c:pt idx="265">
                  <c:v>16</c:v>
                </c:pt>
                <c:pt idx="266">
                  <c:v>8</c:v>
                </c:pt>
                <c:pt idx="267">
                  <c:v>8</c:v>
                </c:pt>
                <c:pt idx="268">
                  <c:v>8</c:v>
                </c:pt>
                <c:pt idx="269">
                  <c:v>8</c:v>
                </c:pt>
                <c:pt idx="270">
                  <c:v>16</c:v>
                </c:pt>
                <c:pt idx="271">
                  <c:v>16</c:v>
                </c:pt>
                <c:pt idx="272">
                  <c:v>16</c:v>
                </c:pt>
                <c:pt idx="273">
                  <c:v>16</c:v>
                </c:pt>
                <c:pt idx="274">
                  <c:v>16</c:v>
                </c:pt>
                <c:pt idx="275">
                  <c:v>16</c:v>
                </c:pt>
                <c:pt idx="276">
                  <c:v>16</c:v>
                </c:pt>
                <c:pt idx="277">
                  <c:v>16</c:v>
                </c:pt>
                <c:pt idx="278">
                  <c:v>16</c:v>
                </c:pt>
                <c:pt idx="279">
                  <c:v>16</c:v>
                </c:pt>
                <c:pt idx="280">
                  <c:v>16</c:v>
                </c:pt>
                <c:pt idx="281">
                  <c:v>16</c:v>
                </c:pt>
                <c:pt idx="282">
                  <c:v>16</c:v>
                </c:pt>
                <c:pt idx="283">
                  <c:v>16</c:v>
                </c:pt>
                <c:pt idx="284">
                  <c:v>16</c:v>
                </c:pt>
                <c:pt idx="285">
                  <c:v>24</c:v>
                </c:pt>
                <c:pt idx="286">
                  <c:v>24</c:v>
                </c:pt>
                <c:pt idx="287">
                  <c:v>24</c:v>
                </c:pt>
                <c:pt idx="288">
                  <c:v>24</c:v>
                </c:pt>
                <c:pt idx="289">
                  <c:v>24</c:v>
                </c:pt>
                <c:pt idx="290">
                  <c:v>24</c:v>
                </c:pt>
                <c:pt idx="291">
                  <c:v>24</c:v>
                </c:pt>
                <c:pt idx="292">
                  <c:v>24</c:v>
                </c:pt>
                <c:pt idx="293">
                  <c:v>24</c:v>
                </c:pt>
                <c:pt idx="294">
                  <c:v>24</c:v>
                </c:pt>
                <c:pt idx="295">
                  <c:v>24</c:v>
                </c:pt>
                <c:pt idx="296">
                  <c:v>24</c:v>
                </c:pt>
                <c:pt idx="297">
                  <c:v>24</c:v>
                </c:pt>
                <c:pt idx="298">
                  <c:v>24</c:v>
                </c:pt>
                <c:pt idx="299">
                  <c:v>24</c:v>
                </c:pt>
                <c:pt idx="300">
                  <c:v>24</c:v>
                </c:pt>
                <c:pt idx="301">
                  <c:v>16</c:v>
                </c:pt>
                <c:pt idx="302">
                  <c:v>16</c:v>
                </c:pt>
                <c:pt idx="303">
                  <c:v>16</c:v>
                </c:pt>
                <c:pt idx="304">
                  <c:v>16</c:v>
                </c:pt>
                <c:pt idx="305">
                  <c:v>16</c:v>
                </c:pt>
                <c:pt idx="306">
                  <c:v>16</c:v>
                </c:pt>
                <c:pt idx="307">
                  <c:v>16</c:v>
                </c:pt>
                <c:pt idx="308">
                  <c:v>16</c:v>
                </c:pt>
                <c:pt idx="309">
                  <c:v>16</c:v>
                </c:pt>
                <c:pt idx="310">
                  <c:v>16</c:v>
                </c:pt>
                <c:pt idx="311">
                  <c:v>16</c:v>
                </c:pt>
                <c:pt idx="312">
                  <c:v>16</c:v>
                </c:pt>
                <c:pt idx="313">
                  <c:v>16</c:v>
                </c:pt>
                <c:pt idx="314">
                  <c:v>16</c:v>
                </c:pt>
                <c:pt idx="315">
                  <c:v>16</c:v>
                </c:pt>
                <c:pt idx="316">
                  <c:v>16</c:v>
                </c:pt>
                <c:pt idx="317">
                  <c:v>16</c:v>
                </c:pt>
                <c:pt idx="318">
                  <c:v>16</c:v>
                </c:pt>
                <c:pt idx="319">
                  <c:v>16</c:v>
                </c:pt>
                <c:pt idx="320">
                  <c:v>16</c:v>
                </c:pt>
                <c:pt idx="321">
                  <c:v>16</c:v>
                </c:pt>
                <c:pt idx="322">
                  <c:v>16</c:v>
                </c:pt>
                <c:pt idx="323">
                  <c:v>24</c:v>
                </c:pt>
                <c:pt idx="324">
                  <c:v>24</c:v>
                </c:pt>
                <c:pt idx="325">
                  <c:v>24</c:v>
                </c:pt>
                <c:pt idx="326">
                  <c:v>24</c:v>
                </c:pt>
                <c:pt idx="327">
                  <c:v>24</c:v>
                </c:pt>
                <c:pt idx="328">
                  <c:v>24</c:v>
                </c:pt>
                <c:pt idx="329">
                  <c:v>24</c:v>
                </c:pt>
                <c:pt idx="330">
                  <c:v>24</c:v>
                </c:pt>
                <c:pt idx="331">
                  <c:v>24</c:v>
                </c:pt>
                <c:pt idx="332">
                  <c:v>24</c:v>
                </c:pt>
                <c:pt idx="333">
                  <c:v>24</c:v>
                </c:pt>
                <c:pt idx="334">
                  <c:v>24</c:v>
                </c:pt>
                <c:pt idx="335">
                  <c:v>32</c:v>
                </c:pt>
                <c:pt idx="336">
                  <c:v>32</c:v>
                </c:pt>
                <c:pt idx="337">
                  <c:v>32</c:v>
                </c:pt>
                <c:pt idx="338">
                  <c:v>32</c:v>
                </c:pt>
                <c:pt idx="339">
                  <c:v>32</c:v>
                </c:pt>
                <c:pt idx="340">
                  <c:v>32</c:v>
                </c:pt>
                <c:pt idx="341">
                  <c:v>32</c:v>
                </c:pt>
                <c:pt idx="342">
                  <c:v>32</c:v>
                </c:pt>
                <c:pt idx="343">
                  <c:v>32</c:v>
                </c:pt>
                <c:pt idx="344">
                  <c:v>32</c:v>
                </c:pt>
                <c:pt idx="345">
                  <c:v>32</c:v>
                </c:pt>
                <c:pt idx="346">
                  <c:v>40</c:v>
                </c:pt>
                <c:pt idx="347">
                  <c:v>40</c:v>
                </c:pt>
                <c:pt idx="348">
                  <c:v>40</c:v>
                </c:pt>
                <c:pt idx="349">
                  <c:v>40</c:v>
                </c:pt>
                <c:pt idx="350">
                  <c:v>40</c:v>
                </c:pt>
                <c:pt idx="351">
                  <c:v>40</c:v>
                </c:pt>
                <c:pt idx="352">
                  <c:v>32</c:v>
                </c:pt>
                <c:pt idx="353">
                  <c:v>32</c:v>
                </c:pt>
                <c:pt idx="354">
                  <c:v>32</c:v>
                </c:pt>
                <c:pt idx="355">
                  <c:v>32</c:v>
                </c:pt>
                <c:pt idx="356">
                  <c:v>32</c:v>
                </c:pt>
                <c:pt idx="357">
                  <c:v>32</c:v>
                </c:pt>
                <c:pt idx="358">
                  <c:v>32</c:v>
                </c:pt>
                <c:pt idx="359">
                  <c:v>32</c:v>
                </c:pt>
                <c:pt idx="360">
                  <c:v>32</c:v>
                </c:pt>
                <c:pt idx="361">
                  <c:v>32</c:v>
                </c:pt>
                <c:pt idx="362">
                  <c:v>32</c:v>
                </c:pt>
                <c:pt idx="363">
                  <c:v>24</c:v>
                </c:pt>
                <c:pt idx="364">
                  <c:v>24</c:v>
                </c:pt>
                <c:pt idx="365">
                  <c:v>24</c:v>
                </c:pt>
                <c:pt idx="366">
                  <c:v>24</c:v>
                </c:pt>
                <c:pt idx="367">
                  <c:v>24</c:v>
                </c:pt>
                <c:pt idx="368">
                  <c:v>24</c:v>
                </c:pt>
                <c:pt idx="369">
                  <c:v>24</c:v>
                </c:pt>
                <c:pt idx="370">
                  <c:v>24</c:v>
                </c:pt>
                <c:pt idx="371">
                  <c:v>24</c:v>
                </c:pt>
                <c:pt idx="372">
                  <c:v>24</c:v>
                </c:pt>
                <c:pt idx="373">
                  <c:v>24</c:v>
                </c:pt>
                <c:pt idx="374">
                  <c:v>24</c:v>
                </c:pt>
                <c:pt idx="375">
                  <c:v>24</c:v>
                </c:pt>
                <c:pt idx="376">
                  <c:v>24</c:v>
                </c:pt>
                <c:pt idx="377">
                  <c:v>24</c:v>
                </c:pt>
                <c:pt idx="378">
                  <c:v>24</c:v>
                </c:pt>
                <c:pt idx="379">
                  <c:v>24</c:v>
                </c:pt>
                <c:pt idx="380">
                  <c:v>24</c:v>
                </c:pt>
                <c:pt idx="381">
                  <c:v>24</c:v>
                </c:pt>
                <c:pt idx="382">
                  <c:v>24</c:v>
                </c:pt>
                <c:pt idx="383">
                  <c:v>24</c:v>
                </c:pt>
                <c:pt idx="384">
                  <c:v>32</c:v>
                </c:pt>
                <c:pt idx="385">
                  <c:v>32</c:v>
                </c:pt>
                <c:pt idx="386">
                  <c:v>32</c:v>
                </c:pt>
                <c:pt idx="387">
                  <c:v>32</c:v>
                </c:pt>
                <c:pt idx="388">
                  <c:v>32</c:v>
                </c:pt>
                <c:pt idx="389">
                  <c:v>24</c:v>
                </c:pt>
                <c:pt idx="390">
                  <c:v>24</c:v>
                </c:pt>
                <c:pt idx="391">
                  <c:v>24</c:v>
                </c:pt>
                <c:pt idx="392">
                  <c:v>24</c:v>
                </c:pt>
                <c:pt idx="393">
                  <c:v>24</c:v>
                </c:pt>
                <c:pt idx="394">
                  <c:v>24</c:v>
                </c:pt>
                <c:pt idx="395">
                  <c:v>24</c:v>
                </c:pt>
                <c:pt idx="396">
                  <c:v>24</c:v>
                </c:pt>
                <c:pt idx="397">
                  <c:v>24</c:v>
                </c:pt>
                <c:pt idx="398">
                  <c:v>24</c:v>
                </c:pt>
                <c:pt idx="399">
                  <c:v>24</c:v>
                </c:pt>
                <c:pt idx="400">
                  <c:v>24</c:v>
                </c:pt>
                <c:pt idx="401">
                  <c:v>24</c:v>
                </c:pt>
                <c:pt idx="402">
                  <c:v>24</c:v>
                </c:pt>
                <c:pt idx="403">
                  <c:v>24</c:v>
                </c:pt>
                <c:pt idx="404">
                  <c:v>24</c:v>
                </c:pt>
                <c:pt idx="405">
                  <c:v>24</c:v>
                </c:pt>
                <c:pt idx="406">
                  <c:v>24</c:v>
                </c:pt>
                <c:pt idx="407">
                  <c:v>24</c:v>
                </c:pt>
                <c:pt idx="408">
                  <c:v>24</c:v>
                </c:pt>
                <c:pt idx="409">
                  <c:v>24</c:v>
                </c:pt>
                <c:pt idx="410">
                  <c:v>24</c:v>
                </c:pt>
                <c:pt idx="411">
                  <c:v>24</c:v>
                </c:pt>
                <c:pt idx="412">
                  <c:v>24</c:v>
                </c:pt>
                <c:pt idx="413">
                  <c:v>24</c:v>
                </c:pt>
                <c:pt idx="414">
                  <c:v>24</c:v>
                </c:pt>
                <c:pt idx="415">
                  <c:v>24</c:v>
                </c:pt>
                <c:pt idx="416">
                  <c:v>24</c:v>
                </c:pt>
                <c:pt idx="417">
                  <c:v>24</c:v>
                </c:pt>
                <c:pt idx="418">
                  <c:v>24</c:v>
                </c:pt>
                <c:pt idx="419">
                  <c:v>24</c:v>
                </c:pt>
                <c:pt idx="420">
                  <c:v>24</c:v>
                </c:pt>
                <c:pt idx="421">
                  <c:v>24</c:v>
                </c:pt>
                <c:pt idx="422">
                  <c:v>24</c:v>
                </c:pt>
                <c:pt idx="423">
                  <c:v>24</c:v>
                </c:pt>
                <c:pt idx="424">
                  <c:v>24</c:v>
                </c:pt>
                <c:pt idx="425">
                  <c:v>16</c:v>
                </c:pt>
                <c:pt idx="426">
                  <c:v>16</c:v>
                </c:pt>
                <c:pt idx="427">
                  <c:v>16</c:v>
                </c:pt>
                <c:pt idx="428">
                  <c:v>16</c:v>
                </c:pt>
                <c:pt idx="429">
                  <c:v>16</c:v>
                </c:pt>
                <c:pt idx="430">
                  <c:v>16</c:v>
                </c:pt>
                <c:pt idx="431">
                  <c:v>8</c:v>
                </c:pt>
                <c:pt idx="432">
                  <c:v>8</c:v>
                </c:pt>
                <c:pt idx="433">
                  <c:v>8</c:v>
                </c:pt>
                <c:pt idx="434">
                  <c:v>8</c:v>
                </c:pt>
                <c:pt idx="435">
                  <c:v>8</c:v>
                </c:pt>
                <c:pt idx="436">
                  <c:v>8</c:v>
                </c:pt>
                <c:pt idx="437">
                  <c:v>8</c:v>
                </c:pt>
                <c:pt idx="438">
                  <c:v>8</c:v>
                </c:pt>
                <c:pt idx="439">
                  <c:v>8</c:v>
                </c:pt>
                <c:pt idx="440">
                  <c:v>8</c:v>
                </c:pt>
                <c:pt idx="441">
                  <c:v>8</c:v>
                </c:pt>
                <c:pt idx="442">
                  <c:v>8</c:v>
                </c:pt>
                <c:pt idx="443">
                  <c:v>8</c:v>
                </c:pt>
                <c:pt idx="444">
                  <c:v>8</c:v>
                </c:pt>
                <c:pt idx="445">
                  <c:v>8</c:v>
                </c:pt>
                <c:pt idx="446">
                  <c:v>8</c:v>
                </c:pt>
                <c:pt idx="447">
                  <c:v>8</c:v>
                </c:pt>
                <c:pt idx="448">
                  <c:v>16</c:v>
                </c:pt>
                <c:pt idx="449">
                  <c:v>16</c:v>
                </c:pt>
                <c:pt idx="450">
                  <c:v>16</c:v>
                </c:pt>
                <c:pt idx="451">
                  <c:v>16</c:v>
                </c:pt>
                <c:pt idx="452">
                  <c:v>16</c:v>
                </c:pt>
                <c:pt idx="453">
                  <c:v>16</c:v>
                </c:pt>
                <c:pt idx="454">
                  <c:v>16</c:v>
                </c:pt>
                <c:pt idx="455">
                  <c:v>16</c:v>
                </c:pt>
                <c:pt idx="456">
                  <c:v>16</c:v>
                </c:pt>
                <c:pt idx="457">
                  <c:v>16</c:v>
                </c:pt>
                <c:pt idx="458">
                  <c:v>16</c:v>
                </c:pt>
                <c:pt idx="459">
                  <c:v>16</c:v>
                </c:pt>
                <c:pt idx="460">
                  <c:v>24</c:v>
                </c:pt>
                <c:pt idx="461">
                  <c:v>24</c:v>
                </c:pt>
                <c:pt idx="462">
                  <c:v>24</c:v>
                </c:pt>
                <c:pt idx="463">
                  <c:v>24</c:v>
                </c:pt>
                <c:pt idx="464">
                  <c:v>24</c:v>
                </c:pt>
                <c:pt idx="465">
                  <c:v>24</c:v>
                </c:pt>
                <c:pt idx="466">
                  <c:v>24</c:v>
                </c:pt>
                <c:pt idx="467">
                  <c:v>24</c:v>
                </c:pt>
                <c:pt idx="468">
                  <c:v>24</c:v>
                </c:pt>
                <c:pt idx="469">
                  <c:v>24</c:v>
                </c:pt>
                <c:pt idx="470">
                  <c:v>24</c:v>
                </c:pt>
                <c:pt idx="471">
                  <c:v>32</c:v>
                </c:pt>
                <c:pt idx="472">
                  <c:v>32</c:v>
                </c:pt>
                <c:pt idx="473">
                  <c:v>32</c:v>
                </c:pt>
                <c:pt idx="474">
                  <c:v>32</c:v>
                </c:pt>
                <c:pt idx="475">
                  <c:v>32</c:v>
                </c:pt>
                <c:pt idx="476">
                  <c:v>24</c:v>
                </c:pt>
                <c:pt idx="477">
                  <c:v>24</c:v>
                </c:pt>
                <c:pt idx="478">
                  <c:v>24</c:v>
                </c:pt>
                <c:pt idx="479">
                  <c:v>24</c:v>
                </c:pt>
                <c:pt idx="480">
                  <c:v>24</c:v>
                </c:pt>
                <c:pt idx="481">
                  <c:v>24</c:v>
                </c:pt>
                <c:pt idx="482">
                  <c:v>24</c:v>
                </c:pt>
                <c:pt idx="483">
                  <c:v>24</c:v>
                </c:pt>
                <c:pt idx="484">
                  <c:v>24</c:v>
                </c:pt>
                <c:pt idx="485">
                  <c:v>24</c:v>
                </c:pt>
                <c:pt idx="486">
                  <c:v>24</c:v>
                </c:pt>
                <c:pt idx="487">
                  <c:v>24</c:v>
                </c:pt>
                <c:pt idx="488">
                  <c:v>24</c:v>
                </c:pt>
                <c:pt idx="489">
                  <c:v>24</c:v>
                </c:pt>
                <c:pt idx="490">
                  <c:v>24</c:v>
                </c:pt>
                <c:pt idx="491">
                  <c:v>24</c:v>
                </c:pt>
                <c:pt idx="492">
                  <c:v>24</c:v>
                </c:pt>
                <c:pt idx="493">
                  <c:v>24</c:v>
                </c:pt>
                <c:pt idx="494">
                  <c:v>24</c:v>
                </c:pt>
                <c:pt idx="495">
                  <c:v>24</c:v>
                </c:pt>
                <c:pt idx="496">
                  <c:v>24</c:v>
                </c:pt>
                <c:pt idx="497">
                  <c:v>24</c:v>
                </c:pt>
                <c:pt idx="498">
                  <c:v>32</c:v>
                </c:pt>
                <c:pt idx="499">
                  <c:v>32</c:v>
                </c:pt>
                <c:pt idx="500">
                  <c:v>32</c:v>
                </c:pt>
                <c:pt idx="501">
                  <c:v>32</c:v>
                </c:pt>
                <c:pt idx="502">
                  <c:v>32</c:v>
                </c:pt>
                <c:pt idx="503">
                  <c:v>32</c:v>
                </c:pt>
                <c:pt idx="504">
                  <c:v>32</c:v>
                </c:pt>
                <c:pt idx="505">
                  <c:v>32</c:v>
                </c:pt>
                <c:pt idx="506">
                  <c:v>32</c:v>
                </c:pt>
                <c:pt idx="507">
                  <c:v>40</c:v>
                </c:pt>
                <c:pt idx="508">
                  <c:v>40</c:v>
                </c:pt>
                <c:pt idx="509">
                  <c:v>40</c:v>
                </c:pt>
                <c:pt idx="510">
                  <c:v>40</c:v>
                </c:pt>
                <c:pt idx="511">
                  <c:v>40</c:v>
                </c:pt>
                <c:pt idx="512">
                  <c:v>40</c:v>
                </c:pt>
                <c:pt idx="513">
                  <c:v>32</c:v>
                </c:pt>
                <c:pt idx="514">
                  <c:v>32</c:v>
                </c:pt>
                <c:pt idx="515">
                  <c:v>32</c:v>
                </c:pt>
                <c:pt idx="516">
                  <c:v>32</c:v>
                </c:pt>
                <c:pt idx="517">
                  <c:v>32</c:v>
                </c:pt>
                <c:pt idx="518">
                  <c:v>24</c:v>
                </c:pt>
                <c:pt idx="519">
                  <c:v>24</c:v>
                </c:pt>
                <c:pt idx="520">
                  <c:v>24</c:v>
                </c:pt>
                <c:pt idx="521">
                  <c:v>24</c:v>
                </c:pt>
                <c:pt idx="522">
                  <c:v>24</c:v>
                </c:pt>
                <c:pt idx="523">
                  <c:v>24</c:v>
                </c:pt>
                <c:pt idx="524">
                  <c:v>24</c:v>
                </c:pt>
                <c:pt idx="525">
                  <c:v>24</c:v>
                </c:pt>
                <c:pt idx="526">
                  <c:v>24</c:v>
                </c:pt>
                <c:pt idx="527">
                  <c:v>24</c:v>
                </c:pt>
                <c:pt idx="528">
                  <c:v>24</c:v>
                </c:pt>
                <c:pt idx="529">
                  <c:v>24</c:v>
                </c:pt>
                <c:pt idx="530">
                  <c:v>24</c:v>
                </c:pt>
                <c:pt idx="531">
                  <c:v>24</c:v>
                </c:pt>
                <c:pt idx="532">
                  <c:v>24</c:v>
                </c:pt>
                <c:pt idx="533">
                  <c:v>24</c:v>
                </c:pt>
                <c:pt idx="534">
                  <c:v>24</c:v>
                </c:pt>
                <c:pt idx="535">
                  <c:v>32</c:v>
                </c:pt>
                <c:pt idx="536">
                  <c:v>32</c:v>
                </c:pt>
                <c:pt idx="537">
                  <c:v>32</c:v>
                </c:pt>
                <c:pt idx="538">
                  <c:v>32</c:v>
                </c:pt>
                <c:pt idx="539">
                  <c:v>32</c:v>
                </c:pt>
                <c:pt idx="540">
                  <c:v>32</c:v>
                </c:pt>
                <c:pt idx="541">
                  <c:v>32</c:v>
                </c:pt>
                <c:pt idx="542">
                  <c:v>32</c:v>
                </c:pt>
                <c:pt idx="543">
                  <c:v>32</c:v>
                </c:pt>
                <c:pt idx="544">
                  <c:v>32</c:v>
                </c:pt>
                <c:pt idx="545">
                  <c:v>32</c:v>
                </c:pt>
                <c:pt idx="546">
                  <c:v>32</c:v>
                </c:pt>
                <c:pt idx="547">
                  <c:v>32</c:v>
                </c:pt>
                <c:pt idx="548">
                  <c:v>32</c:v>
                </c:pt>
                <c:pt idx="549">
                  <c:v>32</c:v>
                </c:pt>
                <c:pt idx="550">
                  <c:v>32</c:v>
                </c:pt>
                <c:pt idx="551">
                  <c:v>32</c:v>
                </c:pt>
                <c:pt idx="552">
                  <c:v>32</c:v>
                </c:pt>
                <c:pt idx="553">
                  <c:v>32</c:v>
                </c:pt>
                <c:pt idx="554">
                  <c:v>32</c:v>
                </c:pt>
                <c:pt idx="555">
                  <c:v>32</c:v>
                </c:pt>
                <c:pt idx="556">
                  <c:v>32</c:v>
                </c:pt>
                <c:pt idx="557">
                  <c:v>32</c:v>
                </c:pt>
                <c:pt idx="558">
                  <c:v>32</c:v>
                </c:pt>
                <c:pt idx="559">
                  <c:v>40</c:v>
                </c:pt>
                <c:pt idx="560">
                  <c:v>40</c:v>
                </c:pt>
                <c:pt idx="561">
                  <c:v>40</c:v>
                </c:pt>
                <c:pt idx="562">
                  <c:v>40</c:v>
                </c:pt>
                <c:pt idx="563">
                  <c:v>40</c:v>
                </c:pt>
                <c:pt idx="564">
                  <c:v>40</c:v>
                </c:pt>
                <c:pt idx="565">
                  <c:v>32</c:v>
                </c:pt>
                <c:pt idx="566">
                  <c:v>32</c:v>
                </c:pt>
                <c:pt idx="567">
                  <c:v>32</c:v>
                </c:pt>
                <c:pt idx="568">
                  <c:v>32</c:v>
                </c:pt>
                <c:pt idx="569">
                  <c:v>32</c:v>
                </c:pt>
                <c:pt idx="570">
                  <c:v>32</c:v>
                </c:pt>
                <c:pt idx="571">
                  <c:v>32</c:v>
                </c:pt>
                <c:pt idx="572">
                  <c:v>32</c:v>
                </c:pt>
                <c:pt idx="573">
                  <c:v>32</c:v>
                </c:pt>
                <c:pt idx="574">
                  <c:v>32</c:v>
                </c:pt>
                <c:pt idx="575">
                  <c:v>24</c:v>
                </c:pt>
                <c:pt idx="576">
                  <c:v>24</c:v>
                </c:pt>
                <c:pt idx="577">
                  <c:v>24</c:v>
                </c:pt>
                <c:pt idx="578">
                  <c:v>24</c:v>
                </c:pt>
                <c:pt idx="579">
                  <c:v>24</c:v>
                </c:pt>
                <c:pt idx="580">
                  <c:v>24</c:v>
                </c:pt>
                <c:pt idx="581">
                  <c:v>24</c:v>
                </c:pt>
                <c:pt idx="582">
                  <c:v>24</c:v>
                </c:pt>
                <c:pt idx="583">
                  <c:v>24</c:v>
                </c:pt>
                <c:pt idx="584">
                  <c:v>24</c:v>
                </c:pt>
                <c:pt idx="585">
                  <c:v>24</c:v>
                </c:pt>
                <c:pt idx="586">
                  <c:v>24</c:v>
                </c:pt>
                <c:pt idx="587">
                  <c:v>24</c:v>
                </c:pt>
                <c:pt idx="588">
                  <c:v>24</c:v>
                </c:pt>
                <c:pt idx="589">
                  <c:v>24</c:v>
                </c:pt>
                <c:pt idx="590">
                  <c:v>24</c:v>
                </c:pt>
                <c:pt idx="591">
                  <c:v>24</c:v>
                </c:pt>
                <c:pt idx="592">
                  <c:v>24</c:v>
                </c:pt>
                <c:pt idx="593">
                  <c:v>24</c:v>
                </c:pt>
                <c:pt idx="594">
                  <c:v>24</c:v>
                </c:pt>
                <c:pt idx="595">
                  <c:v>24</c:v>
                </c:pt>
                <c:pt idx="596">
                  <c:v>24</c:v>
                </c:pt>
                <c:pt idx="597">
                  <c:v>32</c:v>
                </c:pt>
                <c:pt idx="598">
                  <c:v>32</c:v>
                </c:pt>
                <c:pt idx="599">
                  <c:v>32</c:v>
                </c:pt>
                <c:pt idx="600">
                  <c:v>32</c:v>
                </c:pt>
                <c:pt idx="601">
                  <c:v>32</c:v>
                </c:pt>
                <c:pt idx="602">
                  <c:v>32</c:v>
                </c:pt>
                <c:pt idx="603">
                  <c:v>32</c:v>
                </c:pt>
                <c:pt idx="604">
                  <c:v>32</c:v>
                </c:pt>
                <c:pt idx="605">
                  <c:v>32</c:v>
                </c:pt>
                <c:pt idx="606">
                  <c:v>32</c:v>
                </c:pt>
                <c:pt idx="607">
                  <c:v>32</c:v>
                </c:pt>
                <c:pt idx="608">
                  <c:v>32</c:v>
                </c:pt>
                <c:pt idx="609">
                  <c:v>32</c:v>
                </c:pt>
                <c:pt idx="610">
                  <c:v>32</c:v>
                </c:pt>
                <c:pt idx="611">
                  <c:v>32</c:v>
                </c:pt>
                <c:pt idx="612">
                  <c:v>24</c:v>
                </c:pt>
                <c:pt idx="613">
                  <c:v>24</c:v>
                </c:pt>
                <c:pt idx="614">
                  <c:v>24</c:v>
                </c:pt>
                <c:pt idx="615">
                  <c:v>24</c:v>
                </c:pt>
                <c:pt idx="616">
                  <c:v>24</c:v>
                </c:pt>
                <c:pt idx="617">
                  <c:v>24</c:v>
                </c:pt>
                <c:pt idx="618">
                  <c:v>16</c:v>
                </c:pt>
                <c:pt idx="619">
                  <c:v>16</c:v>
                </c:pt>
                <c:pt idx="620">
                  <c:v>16</c:v>
                </c:pt>
                <c:pt idx="621">
                  <c:v>16</c:v>
                </c:pt>
                <c:pt idx="622">
                  <c:v>16</c:v>
                </c:pt>
                <c:pt idx="623">
                  <c:v>16</c:v>
                </c:pt>
                <c:pt idx="624">
                  <c:v>16</c:v>
                </c:pt>
                <c:pt idx="625">
                  <c:v>16</c:v>
                </c:pt>
                <c:pt idx="626">
                  <c:v>8</c:v>
                </c:pt>
                <c:pt idx="627">
                  <c:v>8</c:v>
                </c:pt>
                <c:pt idx="628">
                  <c:v>8</c:v>
                </c:pt>
                <c:pt idx="629">
                  <c:v>8</c:v>
                </c:pt>
                <c:pt idx="630">
                  <c:v>8</c:v>
                </c:pt>
                <c:pt idx="631">
                  <c:v>8</c:v>
                </c:pt>
                <c:pt idx="632">
                  <c:v>8</c:v>
                </c:pt>
                <c:pt idx="633">
                  <c:v>8</c:v>
                </c:pt>
                <c:pt idx="634">
                  <c:v>16</c:v>
                </c:pt>
                <c:pt idx="635">
                  <c:v>16</c:v>
                </c:pt>
                <c:pt idx="636">
                  <c:v>16</c:v>
                </c:pt>
                <c:pt idx="637">
                  <c:v>16</c:v>
                </c:pt>
                <c:pt idx="638">
                  <c:v>16</c:v>
                </c:pt>
                <c:pt idx="639">
                  <c:v>16</c:v>
                </c:pt>
                <c:pt idx="640">
                  <c:v>16</c:v>
                </c:pt>
                <c:pt idx="641">
                  <c:v>16</c:v>
                </c:pt>
                <c:pt idx="642">
                  <c:v>16</c:v>
                </c:pt>
                <c:pt idx="643">
                  <c:v>16</c:v>
                </c:pt>
                <c:pt idx="644">
                  <c:v>16</c:v>
                </c:pt>
                <c:pt idx="645">
                  <c:v>16</c:v>
                </c:pt>
                <c:pt idx="646">
                  <c:v>16</c:v>
                </c:pt>
                <c:pt idx="647">
                  <c:v>24</c:v>
                </c:pt>
                <c:pt idx="648">
                  <c:v>24</c:v>
                </c:pt>
                <c:pt idx="649">
                  <c:v>24</c:v>
                </c:pt>
                <c:pt idx="650">
                  <c:v>24</c:v>
                </c:pt>
                <c:pt idx="651">
                  <c:v>24</c:v>
                </c:pt>
                <c:pt idx="652">
                  <c:v>24</c:v>
                </c:pt>
                <c:pt idx="653">
                  <c:v>24</c:v>
                </c:pt>
                <c:pt idx="654">
                  <c:v>24</c:v>
                </c:pt>
                <c:pt idx="655">
                  <c:v>24</c:v>
                </c:pt>
                <c:pt idx="656">
                  <c:v>24</c:v>
                </c:pt>
                <c:pt idx="657">
                  <c:v>24</c:v>
                </c:pt>
                <c:pt idx="658">
                  <c:v>24</c:v>
                </c:pt>
                <c:pt idx="659">
                  <c:v>24</c:v>
                </c:pt>
                <c:pt idx="660">
                  <c:v>24</c:v>
                </c:pt>
                <c:pt idx="661">
                  <c:v>24</c:v>
                </c:pt>
                <c:pt idx="662">
                  <c:v>24</c:v>
                </c:pt>
                <c:pt idx="663">
                  <c:v>24</c:v>
                </c:pt>
                <c:pt idx="664">
                  <c:v>24</c:v>
                </c:pt>
                <c:pt idx="665">
                  <c:v>24</c:v>
                </c:pt>
                <c:pt idx="666">
                  <c:v>24</c:v>
                </c:pt>
                <c:pt idx="667">
                  <c:v>24</c:v>
                </c:pt>
                <c:pt idx="668">
                  <c:v>24</c:v>
                </c:pt>
                <c:pt idx="669">
                  <c:v>24</c:v>
                </c:pt>
                <c:pt idx="670">
                  <c:v>24</c:v>
                </c:pt>
                <c:pt idx="671">
                  <c:v>24</c:v>
                </c:pt>
                <c:pt idx="672">
                  <c:v>24</c:v>
                </c:pt>
                <c:pt idx="673">
                  <c:v>24</c:v>
                </c:pt>
                <c:pt idx="674">
                  <c:v>24</c:v>
                </c:pt>
                <c:pt idx="675">
                  <c:v>24</c:v>
                </c:pt>
                <c:pt idx="676">
                  <c:v>24</c:v>
                </c:pt>
                <c:pt idx="677">
                  <c:v>24</c:v>
                </c:pt>
                <c:pt idx="678">
                  <c:v>24</c:v>
                </c:pt>
                <c:pt idx="679">
                  <c:v>24</c:v>
                </c:pt>
                <c:pt idx="680">
                  <c:v>24</c:v>
                </c:pt>
                <c:pt idx="681">
                  <c:v>24</c:v>
                </c:pt>
                <c:pt idx="682">
                  <c:v>24</c:v>
                </c:pt>
                <c:pt idx="683">
                  <c:v>24</c:v>
                </c:pt>
                <c:pt idx="684">
                  <c:v>24</c:v>
                </c:pt>
                <c:pt idx="685">
                  <c:v>24</c:v>
                </c:pt>
                <c:pt idx="686">
                  <c:v>24</c:v>
                </c:pt>
                <c:pt idx="687">
                  <c:v>24</c:v>
                </c:pt>
                <c:pt idx="688">
                  <c:v>24</c:v>
                </c:pt>
                <c:pt idx="689">
                  <c:v>24</c:v>
                </c:pt>
                <c:pt idx="690">
                  <c:v>24</c:v>
                </c:pt>
                <c:pt idx="691">
                  <c:v>24</c:v>
                </c:pt>
                <c:pt idx="692">
                  <c:v>24</c:v>
                </c:pt>
                <c:pt idx="693">
                  <c:v>24</c:v>
                </c:pt>
                <c:pt idx="694">
                  <c:v>24</c:v>
                </c:pt>
                <c:pt idx="695">
                  <c:v>24</c:v>
                </c:pt>
                <c:pt idx="696">
                  <c:v>24</c:v>
                </c:pt>
                <c:pt idx="697">
                  <c:v>32</c:v>
                </c:pt>
                <c:pt idx="698">
                  <c:v>32</c:v>
                </c:pt>
                <c:pt idx="699">
                  <c:v>32</c:v>
                </c:pt>
                <c:pt idx="700">
                  <c:v>32</c:v>
                </c:pt>
                <c:pt idx="701">
                  <c:v>24</c:v>
                </c:pt>
                <c:pt idx="702">
                  <c:v>24</c:v>
                </c:pt>
                <c:pt idx="703">
                  <c:v>24</c:v>
                </c:pt>
                <c:pt idx="704">
                  <c:v>24</c:v>
                </c:pt>
                <c:pt idx="705">
                  <c:v>24</c:v>
                </c:pt>
                <c:pt idx="706">
                  <c:v>24</c:v>
                </c:pt>
                <c:pt idx="707">
                  <c:v>24</c:v>
                </c:pt>
                <c:pt idx="708">
                  <c:v>24</c:v>
                </c:pt>
                <c:pt idx="709">
                  <c:v>24</c:v>
                </c:pt>
                <c:pt idx="710">
                  <c:v>24</c:v>
                </c:pt>
                <c:pt idx="711">
                  <c:v>24</c:v>
                </c:pt>
                <c:pt idx="712">
                  <c:v>24</c:v>
                </c:pt>
                <c:pt idx="713">
                  <c:v>24</c:v>
                </c:pt>
                <c:pt idx="714">
                  <c:v>24</c:v>
                </c:pt>
                <c:pt idx="715">
                  <c:v>24</c:v>
                </c:pt>
                <c:pt idx="716">
                  <c:v>24</c:v>
                </c:pt>
                <c:pt idx="717">
                  <c:v>24</c:v>
                </c:pt>
                <c:pt idx="718">
                  <c:v>24</c:v>
                </c:pt>
                <c:pt idx="719">
                  <c:v>24</c:v>
                </c:pt>
                <c:pt idx="720">
                  <c:v>24</c:v>
                </c:pt>
                <c:pt idx="721">
                  <c:v>24</c:v>
                </c:pt>
                <c:pt idx="722">
                  <c:v>24</c:v>
                </c:pt>
                <c:pt idx="723">
                  <c:v>24</c:v>
                </c:pt>
                <c:pt idx="724">
                  <c:v>24</c:v>
                </c:pt>
                <c:pt idx="725">
                  <c:v>24</c:v>
                </c:pt>
                <c:pt idx="726">
                  <c:v>24</c:v>
                </c:pt>
                <c:pt idx="727">
                  <c:v>24</c:v>
                </c:pt>
                <c:pt idx="728">
                  <c:v>24</c:v>
                </c:pt>
                <c:pt idx="729">
                  <c:v>24</c:v>
                </c:pt>
                <c:pt idx="730">
                  <c:v>16</c:v>
                </c:pt>
                <c:pt idx="731">
                  <c:v>16</c:v>
                </c:pt>
                <c:pt idx="732">
                  <c:v>16</c:v>
                </c:pt>
                <c:pt idx="733">
                  <c:v>16</c:v>
                </c:pt>
                <c:pt idx="734">
                  <c:v>16</c:v>
                </c:pt>
                <c:pt idx="735">
                  <c:v>16</c:v>
                </c:pt>
                <c:pt idx="736">
                  <c:v>16</c:v>
                </c:pt>
                <c:pt idx="737">
                  <c:v>8</c:v>
                </c:pt>
                <c:pt idx="738">
                  <c:v>8</c:v>
                </c:pt>
                <c:pt idx="739">
                  <c:v>8</c:v>
                </c:pt>
                <c:pt idx="740">
                  <c:v>8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  <c:pt idx="744">
                  <c:v>-8</c:v>
                </c:pt>
                <c:pt idx="745">
                  <c:v>-8</c:v>
                </c:pt>
                <c:pt idx="746">
                  <c:v>-16</c:v>
                </c:pt>
                <c:pt idx="747">
                  <c:v>-16</c:v>
                </c:pt>
                <c:pt idx="748">
                  <c:v>-24</c:v>
                </c:pt>
                <c:pt idx="749">
                  <c:v>-32</c:v>
                </c:pt>
                <c:pt idx="750">
                  <c:v>-32</c:v>
                </c:pt>
                <c:pt idx="751">
                  <c:v>-40</c:v>
                </c:pt>
                <c:pt idx="752">
                  <c:v>-48</c:v>
                </c:pt>
                <c:pt idx="753">
                  <c:v>-56</c:v>
                </c:pt>
                <c:pt idx="754">
                  <c:v>-64</c:v>
                </c:pt>
                <c:pt idx="755">
                  <c:v>-72</c:v>
                </c:pt>
                <c:pt idx="756">
                  <c:v>-80</c:v>
                </c:pt>
                <c:pt idx="757">
                  <c:v>-88</c:v>
                </c:pt>
                <c:pt idx="758">
                  <c:v>-96</c:v>
                </c:pt>
                <c:pt idx="759">
                  <c:v>-104</c:v>
                </c:pt>
                <c:pt idx="760">
                  <c:v>-112</c:v>
                </c:pt>
                <c:pt idx="761">
                  <c:v>-120</c:v>
                </c:pt>
                <c:pt idx="762">
                  <c:v>-136</c:v>
                </c:pt>
                <c:pt idx="763">
                  <c:v>-144</c:v>
                </c:pt>
                <c:pt idx="764">
                  <c:v>-152</c:v>
                </c:pt>
                <c:pt idx="765">
                  <c:v>-168</c:v>
                </c:pt>
                <c:pt idx="766">
                  <c:v>-176</c:v>
                </c:pt>
                <c:pt idx="767">
                  <c:v>-192</c:v>
                </c:pt>
                <c:pt idx="768">
                  <c:v>-208</c:v>
                </c:pt>
                <c:pt idx="769">
                  <c:v>-216</c:v>
                </c:pt>
                <c:pt idx="770">
                  <c:v>-232</c:v>
                </c:pt>
                <c:pt idx="771">
                  <c:v>-248</c:v>
                </c:pt>
                <c:pt idx="772">
                  <c:v>-264</c:v>
                </c:pt>
                <c:pt idx="773">
                  <c:v>-272</c:v>
                </c:pt>
                <c:pt idx="774">
                  <c:v>-288</c:v>
                </c:pt>
                <c:pt idx="775">
                  <c:v>-304</c:v>
                </c:pt>
                <c:pt idx="776">
                  <c:v>-320</c:v>
                </c:pt>
                <c:pt idx="777">
                  <c:v>-344</c:v>
                </c:pt>
                <c:pt idx="778">
                  <c:v>-360</c:v>
                </c:pt>
                <c:pt idx="779">
                  <c:v>-376</c:v>
                </c:pt>
                <c:pt idx="780">
                  <c:v>-392</c:v>
                </c:pt>
                <c:pt idx="781">
                  <c:v>-408</c:v>
                </c:pt>
                <c:pt idx="782">
                  <c:v>-424</c:v>
                </c:pt>
                <c:pt idx="783">
                  <c:v>-448</c:v>
                </c:pt>
                <c:pt idx="784">
                  <c:v>-464</c:v>
                </c:pt>
                <c:pt idx="785">
                  <c:v>-480</c:v>
                </c:pt>
                <c:pt idx="786">
                  <c:v>-496</c:v>
                </c:pt>
                <c:pt idx="787">
                  <c:v>-520</c:v>
                </c:pt>
                <c:pt idx="788">
                  <c:v>-536</c:v>
                </c:pt>
                <c:pt idx="789">
                  <c:v>-552</c:v>
                </c:pt>
                <c:pt idx="790">
                  <c:v>-568</c:v>
                </c:pt>
                <c:pt idx="791">
                  <c:v>-584</c:v>
                </c:pt>
                <c:pt idx="792">
                  <c:v>-608</c:v>
                </c:pt>
                <c:pt idx="793">
                  <c:v>-624</c:v>
                </c:pt>
                <c:pt idx="794">
                  <c:v>-640</c:v>
                </c:pt>
                <c:pt idx="795">
                  <c:v>-656</c:v>
                </c:pt>
                <c:pt idx="796">
                  <c:v>-672</c:v>
                </c:pt>
                <c:pt idx="797">
                  <c:v>-688</c:v>
                </c:pt>
                <c:pt idx="798">
                  <c:v>-696</c:v>
                </c:pt>
                <c:pt idx="799">
                  <c:v>-712</c:v>
                </c:pt>
                <c:pt idx="800">
                  <c:v>-728</c:v>
                </c:pt>
                <c:pt idx="801">
                  <c:v>-744</c:v>
                </c:pt>
                <c:pt idx="802">
                  <c:v>-752</c:v>
                </c:pt>
                <c:pt idx="803">
                  <c:v>-768</c:v>
                </c:pt>
                <c:pt idx="804">
                  <c:v>-776</c:v>
                </c:pt>
                <c:pt idx="805">
                  <c:v>-784</c:v>
                </c:pt>
                <c:pt idx="806">
                  <c:v>-792</c:v>
                </c:pt>
                <c:pt idx="807">
                  <c:v>-808</c:v>
                </c:pt>
                <c:pt idx="808">
                  <c:v>-816</c:v>
                </c:pt>
                <c:pt idx="809">
                  <c:v>-824</c:v>
                </c:pt>
                <c:pt idx="810">
                  <c:v>-832</c:v>
                </c:pt>
                <c:pt idx="811">
                  <c:v>-832</c:v>
                </c:pt>
                <c:pt idx="812">
                  <c:v>-840</c:v>
                </c:pt>
                <c:pt idx="813">
                  <c:v>-848</c:v>
                </c:pt>
                <c:pt idx="814">
                  <c:v>-848</c:v>
                </c:pt>
                <c:pt idx="815">
                  <c:v>-856</c:v>
                </c:pt>
                <c:pt idx="816">
                  <c:v>-856</c:v>
                </c:pt>
                <c:pt idx="817">
                  <c:v>-864</c:v>
                </c:pt>
                <c:pt idx="818">
                  <c:v>-864</c:v>
                </c:pt>
                <c:pt idx="819">
                  <c:v>-864</c:v>
                </c:pt>
                <c:pt idx="820">
                  <c:v>-864</c:v>
                </c:pt>
                <c:pt idx="821">
                  <c:v>-864</c:v>
                </c:pt>
                <c:pt idx="822">
                  <c:v>-864</c:v>
                </c:pt>
                <c:pt idx="823">
                  <c:v>-856</c:v>
                </c:pt>
                <c:pt idx="824">
                  <c:v>-856</c:v>
                </c:pt>
                <c:pt idx="825">
                  <c:v>-856</c:v>
                </c:pt>
                <c:pt idx="826">
                  <c:v>-848</c:v>
                </c:pt>
                <c:pt idx="827">
                  <c:v>-848</c:v>
                </c:pt>
                <c:pt idx="828">
                  <c:v>-840</c:v>
                </c:pt>
                <c:pt idx="829">
                  <c:v>-840</c:v>
                </c:pt>
                <c:pt idx="830">
                  <c:v>-832</c:v>
                </c:pt>
                <c:pt idx="831">
                  <c:v>-824</c:v>
                </c:pt>
                <c:pt idx="832">
                  <c:v>-816</c:v>
                </c:pt>
                <c:pt idx="833">
                  <c:v>-808</c:v>
                </c:pt>
                <c:pt idx="834">
                  <c:v>-800</c:v>
                </c:pt>
                <c:pt idx="835">
                  <c:v>-792</c:v>
                </c:pt>
                <c:pt idx="836">
                  <c:v>-784</c:v>
                </c:pt>
                <c:pt idx="837">
                  <c:v>-776</c:v>
                </c:pt>
                <c:pt idx="838">
                  <c:v>-768</c:v>
                </c:pt>
                <c:pt idx="839">
                  <c:v>-760</c:v>
                </c:pt>
                <c:pt idx="840">
                  <c:v>-752</c:v>
                </c:pt>
                <c:pt idx="841">
                  <c:v>-744</c:v>
                </c:pt>
                <c:pt idx="842">
                  <c:v>-736</c:v>
                </c:pt>
                <c:pt idx="843">
                  <c:v>-728</c:v>
                </c:pt>
                <c:pt idx="844">
                  <c:v>-720</c:v>
                </c:pt>
                <c:pt idx="845">
                  <c:v>-712</c:v>
                </c:pt>
                <c:pt idx="846">
                  <c:v>-704</c:v>
                </c:pt>
                <c:pt idx="847">
                  <c:v>-696</c:v>
                </c:pt>
                <c:pt idx="848">
                  <c:v>-688</c:v>
                </c:pt>
                <c:pt idx="849">
                  <c:v>-680</c:v>
                </c:pt>
                <c:pt idx="850">
                  <c:v>-672</c:v>
                </c:pt>
                <c:pt idx="851">
                  <c:v>-664</c:v>
                </c:pt>
                <c:pt idx="852">
                  <c:v>-656</c:v>
                </c:pt>
                <c:pt idx="853">
                  <c:v>-648</c:v>
                </c:pt>
                <c:pt idx="854">
                  <c:v>-632</c:v>
                </c:pt>
                <c:pt idx="855">
                  <c:v>-624</c:v>
                </c:pt>
                <c:pt idx="856">
                  <c:v>-616</c:v>
                </c:pt>
                <c:pt idx="857">
                  <c:v>-608</c:v>
                </c:pt>
                <c:pt idx="858">
                  <c:v>-600</c:v>
                </c:pt>
                <c:pt idx="859">
                  <c:v>-592</c:v>
                </c:pt>
                <c:pt idx="860">
                  <c:v>-584</c:v>
                </c:pt>
                <c:pt idx="861">
                  <c:v>-576</c:v>
                </c:pt>
                <c:pt idx="862">
                  <c:v>-568</c:v>
                </c:pt>
                <c:pt idx="863">
                  <c:v>-560</c:v>
                </c:pt>
                <c:pt idx="864">
                  <c:v>-560</c:v>
                </c:pt>
                <c:pt idx="865">
                  <c:v>-552</c:v>
                </c:pt>
                <c:pt idx="866">
                  <c:v>-544</c:v>
                </c:pt>
                <c:pt idx="867">
                  <c:v>-536</c:v>
                </c:pt>
                <c:pt idx="868">
                  <c:v>-528</c:v>
                </c:pt>
                <c:pt idx="869">
                  <c:v>-520</c:v>
                </c:pt>
                <c:pt idx="870">
                  <c:v>-520</c:v>
                </c:pt>
                <c:pt idx="871">
                  <c:v>-512</c:v>
                </c:pt>
                <c:pt idx="872">
                  <c:v>-504</c:v>
                </c:pt>
                <c:pt idx="873">
                  <c:v>-504</c:v>
                </c:pt>
                <c:pt idx="874">
                  <c:v>-496</c:v>
                </c:pt>
                <c:pt idx="875">
                  <c:v>-496</c:v>
                </c:pt>
                <c:pt idx="876">
                  <c:v>-488</c:v>
                </c:pt>
                <c:pt idx="877">
                  <c:v>-488</c:v>
                </c:pt>
                <c:pt idx="878">
                  <c:v>-480</c:v>
                </c:pt>
                <c:pt idx="879">
                  <c:v>-480</c:v>
                </c:pt>
                <c:pt idx="880">
                  <c:v>-472</c:v>
                </c:pt>
                <c:pt idx="881">
                  <c:v>-472</c:v>
                </c:pt>
                <c:pt idx="882">
                  <c:v>-472</c:v>
                </c:pt>
                <c:pt idx="883">
                  <c:v>-464</c:v>
                </c:pt>
                <c:pt idx="884">
                  <c:v>-464</c:v>
                </c:pt>
                <c:pt idx="885">
                  <c:v>-464</c:v>
                </c:pt>
                <c:pt idx="886">
                  <c:v>-456</c:v>
                </c:pt>
                <c:pt idx="887">
                  <c:v>-456</c:v>
                </c:pt>
                <c:pt idx="888">
                  <c:v>-456</c:v>
                </c:pt>
                <c:pt idx="889">
                  <c:v>-448</c:v>
                </c:pt>
                <c:pt idx="890">
                  <c:v>-448</c:v>
                </c:pt>
                <c:pt idx="891">
                  <c:v>-448</c:v>
                </c:pt>
                <c:pt idx="892">
                  <c:v>-440</c:v>
                </c:pt>
                <c:pt idx="893">
                  <c:v>-440</c:v>
                </c:pt>
                <c:pt idx="894">
                  <c:v>-440</c:v>
                </c:pt>
                <c:pt idx="895">
                  <c:v>-432</c:v>
                </c:pt>
                <c:pt idx="896">
                  <c:v>-432</c:v>
                </c:pt>
                <c:pt idx="897">
                  <c:v>-432</c:v>
                </c:pt>
                <c:pt idx="898">
                  <c:v>-432</c:v>
                </c:pt>
                <c:pt idx="899">
                  <c:v>-424</c:v>
                </c:pt>
                <c:pt idx="900">
                  <c:v>-424</c:v>
                </c:pt>
                <c:pt idx="901">
                  <c:v>-424</c:v>
                </c:pt>
                <c:pt idx="902">
                  <c:v>-416</c:v>
                </c:pt>
                <c:pt idx="903">
                  <c:v>-416</c:v>
                </c:pt>
                <c:pt idx="904">
                  <c:v>-416</c:v>
                </c:pt>
                <c:pt idx="905">
                  <c:v>-408</c:v>
                </c:pt>
                <c:pt idx="906">
                  <c:v>-408</c:v>
                </c:pt>
                <c:pt idx="907">
                  <c:v>-408</c:v>
                </c:pt>
                <c:pt idx="908">
                  <c:v>-400</c:v>
                </c:pt>
                <c:pt idx="909">
                  <c:v>-400</c:v>
                </c:pt>
                <c:pt idx="910">
                  <c:v>-400</c:v>
                </c:pt>
                <c:pt idx="911">
                  <c:v>-392</c:v>
                </c:pt>
                <c:pt idx="912">
                  <c:v>-392</c:v>
                </c:pt>
                <c:pt idx="913">
                  <c:v>-392</c:v>
                </c:pt>
                <c:pt idx="914">
                  <c:v>-384</c:v>
                </c:pt>
                <c:pt idx="915">
                  <c:v>-384</c:v>
                </c:pt>
                <c:pt idx="916">
                  <c:v>-384</c:v>
                </c:pt>
                <c:pt idx="917">
                  <c:v>-376</c:v>
                </c:pt>
                <c:pt idx="918">
                  <c:v>-376</c:v>
                </c:pt>
                <c:pt idx="919">
                  <c:v>-376</c:v>
                </c:pt>
                <c:pt idx="920">
                  <c:v>-368</c:v>
                </c:pt>
                <c:pt idx="921">
                  <c:v>-368</c:v>
                </c:pt>
                <c:pt idx="922">
                  <c:v>-368</c:v>
                </c:pt>
                <c:pt idx="923">
                  <c:v>-368</c:v>
                </c:pt>
                <c:pt idx="924">
                  <c:v>-360</c:v>
                </c:pt>
                <c:pt idx="925">
                  <c:v>-360</c:v>
                </c:pt>
                <c:pt idx="926">
                  <c:v>-360</c:v>
                </c:pt>
                <c:pt idx="927">
                  <c:v>-352</c:v>
                </c:pt>
                <c:pt idx="928">
                  <c:v>-352</c:v>
                </c:pt>
                <c:pt idx="929">
                  <c:v>-352</c:v>
                </c:pt>
                <c:pt idx="930">
                  <c:v>-344</c:v>
                </c:pt>
                <c:pt idx="931">
                  <c:v>-344</c:v>
                </c:pt>
                <c:pt idx="932">
                  <c:v>-344</c:v>
                </c:pt>
                <c:pt idx="933">
                  <c:v>-336</c:v>
                </c:pt>
                <c:pt idx="934">
                  <c:v>-336</c:v>
                </c:pt>
                <c:pt idx="935">
                  <c:v>-336</c:v>
                </c:pt>
                <c:pt idx="936">
                  <c:v>-328</c:v>
                </c:pt>
                <c:pt idx="937">
                  <c:v>-328</c:v>
                </c:pt>
                <c:pt idx="938">
                  <c:v>-328</c:v>
                </c:pt>
                <c:pt idx="939">
                  <c:v>-320</c:v>
                </c:pt>
                <c:pt idx="940">
                  <c:v>-320</c:v>
                </c:pt>
                <c:pt idx="941">
                  <c:v>-312</c:v>
                </c:pt>
                <c:pt idx="942">
                  <c:v>-312</c:v>
                </c:pt>
                <c:pt idx="943">
                  <c:v>-312</c:v>
                </c:pt>
                <c:pt idx="944">
                  <c:v>-304</c:v>
                </c:pt>
                <c:pt idx="945">
                  <c:v>-304</c:v>
                </c:pt>
                <c:pt idx="946">
                  <c:v>-296</c:v>
                </c:pt>
                <c:pt idx="947">
                  <c:v>-296</c:v>
                </c:pt>
                <c:pt idx="948">
                  <c:v>-296</c:v>
                </c:pt>
                <c:pt idx="949">
                  <c:v>-288</c:v>
                </c:pt>
                <c:pt idx="950">
                  <c:v>-288</c:v>
                </c:pt>
                <c:pt idx="951">
                  <c:v>-280</c:v>
                </c:pt>
                <c:pt idx="952">
                  <c:v>-280</c:v>
                </c:pt>
                <c:pt idx="953">
                  <c:v>-280</c:v>
                </c:pt>
                <c:pt idx="954">
                  <c:v>-272</c:v>
                </c:pt>
                <c:pt idx="955">
                  <c:v>-272</c:v>
                </c:pt>
                <c:pt idx="956">
                  <c:v>-272</c:v>
                </c:pt>
                <c:pt idx="957">
                  <c:v>-272</c:v>
                </c:pt>
                <c:pt idx="958">
                  <c:v>-264</c:v>
                </c:pt>
                <c:pt idx="959">
                  <c:v>-264</c:v>
                </c:pt>
                <c:pt idx="960">
                  <c:v>-264</c:v>
                </c:pt>
                <c:pt idx="961">
                  <c:v>-256</c:v>
                </c:pt>
                <c:pt idx="962">
                  <c:v>-256</c:v>
                </c:pt>
                <c:pt idx="963">
                  <c:v>-256</c:v>
                </c:pt>
                <c:pt idx="964">
                  <c:v>-256</c:v>
                </c:pt>
                <c:pt idx="965">
                  <c:v>-248</c:v>
                </c:pt>
                <c:pt idx="966">
                  <c:v>-248</c:v>
                </c:pt>
                <c:pt idx="967">
                  <c:v>-248</c:v>
                </c:pt>
                <c:pt idx="968">
                  <c:v>-240</c:v>
                </c:pt>
                <c:pt idx="969">
                  <c:v>-240</c:v>
                </c:pt>
                <c:pt idx="970">
                  <c:v>-240</c:v>
                </c:pt>
                <c:pt idx="971">
                  <c:v>-240</c:v>
                </c:pt>
                <c:pt idx="972">
                  <c:v>-240</c:v>
                </c:pt>
                <c:pt idx="973">
                  <c:v>-232</c:v>
                </c:pt>
                <c:pt idx="974">
                  <c:v>-232</c:v>
                </c:pt>
                <c:pt idx="975">
                  <c:v>-232</c:v>
                </c:pt>
                <c:pt idx="976">
                  <c:v>-232</c:v>
                </c:pt>
                <c:pt idx="977">
                  <c:v>-232</c:v>
                </c:pt>
                <c:pt idx="978">
                  <c:v>-232</c:v>
                </c:pt>
                <c:pt idx="979">
                  <c:v>-232</c:v>
                </c:pt>
                <c:pt idx="980">
                  <c:v>-232</c:v>
                </c:pt>
                <c:pt idx="981">
                  <c:v>-232</c:v>
                </c:pt>
                <c:pt idx="982">
                  <c:v>-232</c:v>
                </c:pt>
                <c:pt idx="983">
                  <c:v>-232</c:v>
                </c:pt>
                <c:pt idx="984">
                  <c:v>-232</c:v>
                </c:pt>
                <c:pt idx="985">
                  <c:v>-224</c:v>
                </c:pt>
                <c:pt idx="986">
                  <c:v>-224</c:v>
                </c:pt>
                <c:pt idx="987">
                  <c:v>-224</c:v>
                </c:pt>
                <c:pt idx="988">
                  <c:v>-224</c:v>
                </c:pt>
                <c:pt idx="989">
                  <c:v>-224</c:v>
                </c:pt>
                <c:pt idx="990">
                  <c:v>-224</c:v>
                </c:pt>
                <c:pt idx="991">
                  <c:v>-224</c:v>
                </c:pt>
                <c:pt idx="992">
                  <c:v>-216</c:v>
                </c:pt>
                <c:pt idx="993">
                  <c:v>-216</c:v>
                </c:pt>
                <c:pt idx="994">
                  <c:v>-216</c:v>
                </c:pt>
                <c:pt idx="995">
                  <c:v>-216</c:v>
                </c:pt>
                <c:pt idx="996">
                  <c:v>-216</c:v>
                </c:pt>
                <c:pt idx="997">
                  <c:v>-216</c:v>
                </c:pt>
                <c:pt idx="998">
                  <c:v>-208</c:v>
                </c:pt>
                <c:pt idx="999">
                  <c:v>-208</c:v>
                </c:pt>
                <c:pt idx="1000">
                  <c:v>-208</c:v>
                </c:pt>
                <c:pt idx="1001">
                  <c:v>-208</c:v>
                </c:pt>
                <c:pt idx="1002">
                  <c:v>-208</c:v>
                </c:pt>
                <c:pt idx="1003">
                  <c:v>-208</c:v>
                </c:pt>
                <c:pt idx="1004">
                  <c:v>-208</c:v>
                </c:pt>
                <c:pt idx="1005">
                  <c:v>-208</c:v>
                </c:pt>
                <c:pt idx="1006">
                  <c:v>-208</c:v>
                </c:pt>
                <c:pt idx="1007">
                  <c:v>-208</c:v>
                </c:pt>
                <c:pt idx="1008">
                  <c:v>-208</c:v>
                </c:pt>
                <c:pt idx="1009">
                  <c:v>-208</c:v>
                </c:pt>
                <c:pt idx="1010">
                  <c:v>-200</c:v>
                </c:pt>
                <c:pt idx="1011">
                  <c:v>-200</c:v>
                </c:pt>
                <c:pt idx="1012">
                  <c:v>-200</c:v>
                </c:pt>
                <c:pt idx="1013">
                  <c:v>-200</c:v>
                </c:pt>
                <c:pt idx="1014">
                  <c:v>-200</c:v>
                </c:pt>
                <c:pt idx="1015">
                  <c:v>-200</c:v>
                </c:pt>
                <c:pt idx="1016">
                  <c:v>-200</c:v>
                </c:pt>
                <c:pt idx="1017">
                  <c:v>-200</c:v>
                </c:pt>
                <c:pt idx="1018">
                  <c:v>-200</c:v>
                </c:pt>
                <c:pt idx="1019">
                  <c:v>-200</c:v>
                </c:pt>
                <c:pt idx="1020">
                  <c:v>-200</c:v>
                </c:pt>
                <c:pt idx="1021">
                  <c:v>-200</c:v>
                </c:pt>
                <c:pt idx="1022">
                  <c:v>-192</c:v>
                </c:pt>
                <c:pt idx="1023">
                  <c:v>-192</c:v>
                </c:pt>
                <c:pt idx="1024">
                  <c:v>-192</c:v>
                </c:pt>
                <c:pt idx="1025">
                  <c:v>-192</c:v>
                </c:pt>
                <c:pt idx="1026">
                  <c:v>-192</c:v>
                </c:pt>
                <c:pt idx="1027">
                  <c:v>-192</c:v>
                </c:pt>
                <c:pt idx="1028">
                  <c:v>-192</c:v>
                </c:pt>
                <c:pt idx="1029">
                  <c:v>-192</c:v>
                </c:pt>
                <c:pt idx="1030">
                  <c:v>-192</c:v>
                </c:pt>
                <c:pt idx="1031">
                  <c:v>-192</c:v>
                </c:pt>
                <c:pt idx="1032">
                  <c:v>-192</c:v>
                </c:pt>
                <c:pt idx="1033">
                  <c:v>-192</c:v>
                </c:pt>
                <c:pt idx="1034">
                  <c:v>-192</c:v>
                </c:pt>
                <c:pt idx="1035">
                  <c:v>-184</c:v>
                </c:pt>
                <c:pt idx="1036">
                  <c:v>-184</c:v>
                </c:pt>
                <c:pt idx="1037">
                  <c:v>-184</c:v>
                </c:pt>
                <c:pt idx="1038">
                  <c:v>-184</c:v>
                </c:pt>
                <c:pt idx="1039">
                  <c:v>-184</c:v>
                </c:pt>
                <c:pt idx="1040">
                  <c:v>-184</c:v>
                </c:pt>
                <c:pt idx="1041">
                  <c:v>-184</c:v>
                </c:pt>
                <c:pt idx="1042">
                  <c:v>-184</c:v>
                </c:pt>
                <c:pt idx="1043">
                  <c:v>-184</c:v>
                </c:pt>
                <c:pt idx="1044">
                  <c:v>-184</c:v>
                </c:pt>
                <c:pt idx="1045">
                  <c:v>-184</c:v>
                </c:pt>
                <c:pt idx="1046">
                  <c:v>-184</c:v>
                </c:pt>
                <c:pt idx="1047">
                  <c:v>-184</c:v>
                </c:pt>
                <c:pt idx="1048">
                  <c:v>-176</c:v>
                </c:pt>
                <c:pt idx="1049">
                  <c:v>-176</c:v>
                </c:pt>
                <c:pt idx="1050">
                  <c:v>-176</c:v>
                </c:pt>
                <c:pt idx="1051">
                  <c:v>-176</c:v>
                </c:pt>
                <c:pt idx="1052">
                  <c:v>-176</c:v>
                </c:pt>
                <c:pt idx="1053">
                  <c:v>-176</c:v>
                </c:pt>
                <c:pt idx="1054">
                  <c:v>-176</c:v>
                </c:pt>
                <c:pt idx="1055">
                  <c:v>-168</c:v>
                </c:pt>
                <c:pt idx="1056">
                  <c:v>-168</c:v>
                </c:pt>
                <c:pt idx="1057">
                  <c:v>-168</c:v>
                </c:pt>
                <c:pt idx="1058">
                  <c:v>-168</c:v>
                </c:pt>
                <c:pt idx="1059">
                  <c:v>-168</c:v>
                </c:pt>
                <c:pt idx="1060">
                  <c:v>-168</c:v>
                </c:pt>
                <c:pt idx="1061">
                  <c:v>-160</c:v>
                </c:pt>
                <c:pt idx="1062">
                  <c:v>-160</c:v>
                </c:pt>
                <c:pt idx="1063">
                  <c:v>-160</c:v>
                </c:pt>
                <c:pt idx="1064">
                  <c:v>-160</c:v>
                </c:pt>
                <c:pt idx="1065">
                  <c:v>-152</c:v>
                </c:pt>
                <c:pt idx="1066">
                  <c:v>-152</c:v>
                </c:pt>
                <c:pt idx="1067">
                  <c:v>-152</c:v>
                </c:pt>
                <c:pt idx="1068">
                  <c:v>-152</c:v>
                </c:pt>
                <c:pt idx="1069">
                  <c:v>-144</c:v>
                </c:pt>
                <c:pt idx="1070">
                  <c:v>-144</c:v>
                </c:pt>
                <c:pt idx="1071">
                  <c:v>-144</c:v>
                </c:pt>
                <c:pt idx="1072">
                  <c:v>-144</c:v>
                </c:pt>
                <c:pt idx="1073">
                  <c:v>-136</c:v>
                </c:pt>
                <c:pt idx="1074">
                  <c:v>-136</c:v>
                </c:pt>
                <c:pt idx="1075">
                  <c:v>-136</c:v>
                </c:pt>
                <c:pt idx="1076">
                  <c:v>-136</c:v>
                </c:pt>
                <c:pt idx="1077">
                  <c:v>-136</c:v>
                </c:pt>
                <c:pt idx="1078">
                  <c:v>-136</c:v>
                </c:pt>
                <c:pt idx="1079">
                  <c:v>-136</c:v>
                </c:pt>
                <c:pt idx="1080">
                  <c:v>-136</c:v>
                </c:pt>
                <c:pt idx="1081">
                  <c:v>-136</c:v>
                </c:pt>
                <c:pt idx="1082">
                  <c:v>-136</c:v>
                </c:pt>
                <c:pt idx="1083">
                  <c:v>-136</c:v>
                </c:pt>
                <c:pt idx="1084">
                  <c:v>-128</c:v>
                </c:pt>
                <c:pt idx="1085">
                  <c:v>-128</c:v>
                </c:pt>
                <c:pt idx="1086">
                  <c:v>-128</c:v>
                </c:pt>
                <c:pt idx="1087">
                  <c:v>-128</c:v>
                </c:pt>
                <c:pt idx="1088">
                  <c:v>-128</c:v>
                </c:pt>
                <c:pt idx="1089">
                  <c:v>-128</c:v>
                </c:pt>
                <c:pt idx="1090">
                  <c:v>-128</c:v>
                </c:pt>
                <c:pt idx="1091">
                  <c:v>-128</c:v>
                </c:pt>
                <c:pt idx="1092">
                  <c:v>-128</c:v>
                </c:pt>
                <c:pt idx="1093">
                  <c:v>-128</c:v>
                </c:pt>
                <c:pt idx="1094">
                  <c:v>-128</c:v>
                </c:pt>
                <c:pt idx="1095">
                  <c:v>-128</c:v>
                </c:pt>
                <c:pt idx="1096">
                  <c:v>-120</c:v>
                </c:pt>
                <c:pt idx="1097">
                  <c:v>-120</c:v>
                </c:pt>
                <c:pt idx="1098">
                  <c:v>-120</c:v>
                </c:pt>
                <c:pt idx="1099">
                  <c:v>-120</c:v>
                </c:pt>
                <c:pt idx="1100">
                  <c:v>-120</c:v>
                </c:pt>
                <c:pt idx="1101">
                  <c:v>-120</c:v>
                </c:pt>
                <c:pt idx="1102">
                  <c:v>-128</c:v>
                </c:pt>
                <c:pt idx="1103">
                  <c:v>-128</c:v>
                </c:pt>
                <c:pt idx="1104">
                  <c:v>-128</c:v>
                </c:pt>
                <c:pt idx="1105">
                  <c:v>-128</c:v>
                </c:pt>
                <c:pt idx="1106">
                  <c:v>-128</c:v>
                </c:pt>
                <c:pt idx="1107">
                  <c:v>-128</c:v>
                </c:pt>
                <c:pt idx="1108">
                  <c:v>-128</c:v>
                </c:pt>
                <c:pt idx="1109">
                  <c:v>-128</c:v>
                </c:pt>
                <c:pt idx="1110">
                  <c:v>-128</c:v>
                </c:pt>
                <c:pt idx="1111">
                  <c:v>-128</c:v>
                </c:pt>
                <c:pt idx="1112">
                  <c:v>-128</c:v>
                </c:pt>
                <c:pt idx="1113">
                  <c:v>-128</c:v>
                </c:pt>
                <c:pt idx="1114">
                  <c:v>-136</c:v>
                </c:pt>
                <c:pt idx="1115">
                  <c:v>-136</c:v>
                </c:pt>
                <c:pt idx="1116">
                  <c:v>-136</c:v>
                </c:pt>
                <c:pt idx="1117">
                  <c:v>-136</c:v>
                </c:pt>
                <c:pt idx="1118">
                  <c:v>-136</c:v>
                </c:pt>
                <c:pt idx="1119">
                  <c:v>-136</c:v>
                </c:pt>
                <c:pt idx="1120">
                  <c:v>-136</c:v>
                </c:pt>
                <c:pt idx="1121">
                  <c:v>-136</c:v>
                </c:pt>
                <c:pt idx="1122">
                  <c:v>-136</c:v>
                </c:pt>
                <c:pt idx="1123">
                  <c:v>-136</c:v>
                </c:pt>
                <c:pt idx="1124">
                  <c:v>-136</c:v>
                </c:pt>
                <c:pt idx="1125">
                  <c:v>-144</c:v>
                </c:pt>
                <c:pt idx="1126">
                  <c:v>-144</c:v>
                </c:pt>
                <c:pt idx="1127">
                  <c:v>-144</c:v>
                </c:pt>
                <c:pt idx="1128">
                  <c:v>-144</c:v>
                </c:pt>
                <c:pt idx="1129">
                  <c:v>-152</c:v>
                </c:pt>
                <c:pt idx="1130">
                  <c:v>-152</c:v>
                </c:pt>
                <c:pt idx="1131">
                  <c:v>-152</c:v>
                </c:pt>
                <c:pt idx="1132">
                  <c:v>-152</c:v>
                </c:pt>
                <c:pt idx="1133">
                  <c:v>-160</c:v>
                </c:pt>
                <c:pt idx="1134">
                  <c:v>-160</c:v>
                </c:pt>
                <c:pt idx="1135">
                  <c:v>-160</c:v>
                </c:pt>
                <c:pt idx="1136">
                  <c:v>-160</c:v>
                </c:pt>
                <c:pt idx="1137">
                  <c:v>-168</c:v>
                </c:pt>
                <c:pt idx="1138">
                  <c:v>-168</c:v>
                </c:pt>
                <c:pt idx="1139">
                  <c:v>-168</c:v>
                </c:pt>
                <c:pt idx="1140">
                  <c:v>-168</c:v>
                </c:pt>
                <c:pt idx="1141">
                  <c:v>-168</c:v>
                </c:pt>
                <c:pt idx="1142">
                  <c:v>-176</c:v>
                </c:pt>
                <c:pt idx="1143">
                  <c:v>-176</c:v>
                </c:pt>
                <c:pt idx="1144">
                  <c:v>-176</c:v>
                </c:pt>
                <c:pt idx="1145">
                  <c:v>-176</c:v>
                </c:pt>
                <c:pt idx="1146">
                  <c:v>-176</c:v>
                </c:pt>
                <c:pt idx="1147">
                  <c:v>-176</c:v>
                </c:pt>
                <c:pt idx="1148">
                  <c:v>-176</c:v>
                </c:pt>
                <c:pt idx="1149">
                  <c:v>-176</c:v>
                </c:pt>
                <c:pt idx="1150">
                  <c:v>-176</c:v>
                </c:pt>
                <c:pt idx="1151">
                  <c:v>-176</c:v>
                </c:pt>
                <c:pt idx="1152">
                  <c:v>-176</c:v>
                </c:pt>
                <c:pt idx="1153">
                  <c:v>-176</c:v>
                </c:pt>
                <c:pt idx="1154">
                  <c:v>-176</c:v>
                </c:pt>
                <c:pt idx="1155">
                  <c:v>-176</c:v>
                </c:pt>
                <c:pt idx="1156">
                  <c:v>-176</c:v>
                </c:pt>
                <c:pt idx="1157">
                  <c:v>-176</c:v>
                </c:pt>
                <c:pt idx="1158">
                  <c:v>-176</c:v>
                </c:pt>
                <c:pt idx="1159">
                  <c:v>-176</c:v>
                </c:pt>
                <c:pt idx="1160">
                  <c:v>-176</c:v>
                </c:pt>
                <c:pt idx="1161">
                  <c:v>-168</c:v>
                </c:pt>
                <c:pt idx="1162">
                  <c:v>-168</c:v>
                </c:pt>
                <c:pt idx="1163">
                  <c:v>-168</c:v>
                </c:pt>
                <c:pt idx="1164">
                  <c:v>-168</c:v>
                </c:pt>
                <c:pt idx="1165">
                  <c:v>-168</c:v>
                </c:pt>
                <c:pt idx="1166">
                  <c:v>-160</c:v>
                </c:pt>
                <c:pt idx="1167">
                  <c:v>-160</c:v>
                </c:pt>
                <c:pt idx="1168">
                  <c:v>-160</c:v>
                </c:pt>
                <c:pt idx="1169">
                  <c:v>-160</c:v>
                </c:pt>
                <c:pt idx="1170">
                  <c:v>-152</c:v>
                </c:pt>
                <c:pt idx="1171">
                  <c:v>-152</c:v>
                </c:pt>
                <c:pt idx="1172">
                  <c:v>-152</c:v>
                </c:pt>
                <c:pt idx="1173">
                  <c:v>-152</c:v>
                </c:pt>
                <c:pt idx="1174">
                  <c:v>-144</c:v>
                </c:pt>
                <c:pt idx="1175">
                  <c:v>-144</c:v>
                </c:pt>
                <c:pt idx="1176">
                  <c:v>-136</c:v>
                </c:pt>
                <c:pt idx="1177">
                  <c:v>-136</c:v>
                </c:pt>
                <c:pt idx="1178">
                  <c:v>-136</c:v>
                </c:pt>
                <c:pt idx="1179">
                  <c:v>-128</c:v>
                </c:pt>
                <c:pt idx="1180">
                  <c:v>-128</c:v>
                </c:pt>
                <c:pt idx="1181">
                  <c:v>-120</c:v>
                </c:pt>
                <c:pt idx="1182">
                  <c:v>-120</c:v>
                </c:pt>
                <c:pt idx="1183">
                  <c:v>-120</c:v>
                </c:pt>
                <c:pt idx="1184">
                  <c:v>-112</c:v>
                </c:pt>
                <c:pt idx="1185">
                  <c:v>-112</c:v>
                </c:pt>
                <c:pt idx="1186">
                  <c:v>-104</c:v>
                </c:pt>
                <c:pt idx="1187">
                  <c:v>-104</c:v>
                </c:pt>
                <c:pt idx="1188">
                  <c:v>-104</c:v>
                </c:pt>
                <c:pt idx="1189">
                  <c:v>-96</c:v>
                </c:pt>
                <c:pt idx="1190">
                  <c:v>-96</c:v>
                </c:pt>
                <c:pt idx="1191">
                  <c:v>-88</c:v>
                </c:pt>
                <c:pt idx="1192">
                  <c:v>-88</c:v>
                </c:pt>
                <c:pt idx="1193">
                  <c:v>-88</c:v>
                </c:pt>
                <c:pt idx="1194">
                  <c:v>-80</c:v>
                </c:pt>
                <c:pt idx="1195">
                  <c:v>-80</c:v>
                </c:pt>
                <c:pt idx="1196">
                  <c:v>-72</c:v>
                </c:pt>
                <c:pt idx="1197">
                  <c:v>-72</c:v>
                </c:pt>
                <c:pt idx="1198">
                  <c:v>-72</c:v>
                </c:pt>
                <c:pt idx="1199">
                  <c:v>-64</c:v>
                </c:pt>
                <c:pt idx="1200">
                  <c:v>-64</c:v>
                </c:pt>
                <c:pt idx="1201">
                  <c:v>-56</c:v>
                </c:pt>
                <c:pt idx="1202">
                  <c:v>-56</c:v>
                </c:pt>
                <c:pt idx="1203">
                  <c:v>-56</c:v>
                </c:pt>
                <c:pt idx="1204">
                  <c:v>-48</c:v>
                </c:pt>
                <c:pt idx="1205">
                  <c:v>-48</c:v>
                </c:pt>
                <c:pt idx="1206">
                  <c:v>-48</c:v>
                </c:pt>
                <c:pt idx="1207">
                  <c:v>-40</c:v>
                </c:pt>
                <c:pt idx="1208">
                  <c:v>-40</c:v>
                </c:pt>
                <c:pt idx="1209">
                  <c:v>-40</c:v>
                </c:pt>
                <c:pt idx="1210">
                  <c:v>-40</c:v>
                </c:pt>
                <c:pt idx="1211">
                  <c:v>-32</c:v>
                </c:pt>
                <c:pt idx="1212">
                  <c:v>-32</c:v>
                </c:pt>
                <c:pt idx="1213">
                  <c:v>-32</c:v>
                </c:pt>
                <c:pt idx="1214">
                  <c:v>-32</c:v>
                </c:pt>
                <c:pt idx="1215">
                  <c:v>-24</c:v>
                </c:pt>
                <c:pt idx="1216">
                  <c:v>-24</c:v>
                </c:pt>
                <c:pt idx="1217">
                  <c:v>-24</c:v>
                </c:pt>
                <c:pt idx="1218">
                  <c:v>-24</c:v>
                </c:pt>
                <c:pt idx="1219">
                  <c:v>-24</c:v>
                </c:pt>
                <c:pt idx="1220">
                  <c:v>-24</c:v>
                </c:pt>
                <c:pt idx="1221">
                  <c:v>-24</c:v>
                </c:pt>
                <c:pt idx="1222">
                  <c:v>-16</c:v>
                </c:pt>
                <c:pt idx="1223">
                  <c:v>-16</c:v>
                </c:pt>
                <c:pt idx="1224">
                  <c:v>-16</c:v>
                </c:pt>
                <c:pt idx="1225">
                  <c:v>-16</c:v>
                </c:pt>
                <c:pt idx="1226">
                  <c:v>-16</c:v>
                </c:pt>
                <c:pt idx="1227">
                  <c:v>-16</c:v>
                </c:pt>
                <c:pt idx="1228">
                  <c:v>-16</c:v>
                </c:pt>
                <c:pt idx="1229">
                  <c:v>-16</c:v>
                </c:pt>
                <c:pt idx="1230">
                  <c:v>-16</c:v>
                </c:pt>
                <c:pt idx="1231">
                  <c:v>-16</c:v>
                </c:pt>
                <c:pt idx="1232">
                  <c:v>-16</c:v>
                </c:pt>
                <c:pt idx="1233">
                  <c:v>-16</c:v>
                </c:pt>
                <c:pt idx="1234">
                  <c:v>-16</c:v>
                </c:pt>
                <c:pt idx="1235">
                  <c:v>-16</c:v>
                </c:pt>
                <c:pt idx="1236">
                  <c:v>-16</c:v>
                </c:pt>
                <c:pt idx="1237">
                  <c:v>-16</c:v>
                </c:pt>
                <c:pt idx="1238">
                  <c:v>-24</c:v>
                </c:pt>
                <c:pt idx="1239">
                  <c:v>-24</c:v>
                </c:pt>
                <c:pt idx="1240">
                  <c:v>-24</c:v>
                </c:pt>
                <c:pt idx="1241">
                  <c:v>-24</c:v>
                </c:pt>
                <c:pt idx="1242">
                  <c:v>-24</c:v>
                </c:pt>
                <c:pt idx="1243">
                  <c:v>-24</c:v>
                </c:pt>
                <c:pt idx="1244">
                  <c:v>-24</c:v>
                </c:pt>
                <c:pt idx="1245">
                  <c:v>-24</c:v>
                </c:pt>
                <c:pt idx="1246">
                  <c:v>-24</c:v>
                </c:pt>
                <c:pt idx="1247">
                  <c:v>-24</c:v>
                </c:pt>
                <c:pt idx="1248">
                  <c:v>-24</c:v>
                </c:pt>
                <c:pt idx="1249">
                  <c:v>-24</c:v>
                </c:pt>
                <c:pt idx="1250">
                  <c:v>-24</c:v>
                </c:pt>
                <c:pt idx="1251">
                  <c:v>-24</c:v>
                </c:pt>
                <c:pt idx="1252">
                  <c:v>-24</c:v>
                </c:pt>
                <c:pt idx="1253">
                  <c:v>-32</c:v>
                </c:pt>
                <c:pt idx="1254">
                  <c:v>-32</c:v>
                </c:pt>
                <c:pt idx="1255">
                  <c:v>-32</c:v>
                </c:pt>
                <c:pt idx="1256">
                  <c:v>-32</c:v>
                </c:pt>
                <c:pt idx="1257">
                  <c:v>-24</c:v>
                </c:pt>
                <c:pt idx="1258">
                  <c:v>-24</c:v>
                </c:pt>
                <c:pt idx="1259">
                  <c:v>-24</c:v>
                </c:pt>
                <c:pt idx="1260">
                  <c:v>-24</c:v>
                </c:pt>
                <c:pt idx="1261">
                  <c:v>-24</c:v>
                </c:pt>
                <c:pt idx="1262">
                  <c:v>-24</c:v>
                </c:pt>
                <c:pt idx="1263">
                  <c:v>-24</c:v>
                </c:pt>
                <c:pt idx="1264">
                  <c:v>-24</c:v>
                </c:pt>
                <c:pt idx="1265">
                  <c:v>-24</c:v>
                </c:pt>
                <c:pt idx="1266">
                  <c:v>-24</c:v>
                </c:pt>
                <c:pt idx="1267">
                  <c:v>-24</c:v>
                </c:pt>
                <c:pt idx="1268">
                  <c:v>-24</c:v>
                </c:pt>
                <c:pt idx="1269">
                  <c:v>-24</c:v>
                </c:pt>
                <c:pt idx="1270">
                  <c:v>-24</c:v>
                </c:pt>
                <c:pt idx="1271">
                  <c:v>-24</c:v>
                </c:pt>
                <c:pt idx="1272">
                  <c:v>-24</c:v>
                </c:pt>
                <c:pt idx="1273">
                  <c:v>-16</c:v>
                </c:pt>
                <c:pt idx="1274">
                  <c:v>-16</c:v>
                </c:pt>
                <c:pt idx="1275">
                  <c:v>-16</c:v>
                </c:pt>
                <c:pt idx="1276">
                  <c:v>-16</c:v>
                </c:pt>
                <c:pt idx="1277">
                  <c:v>-16</c:v>
                </c:pt>
                <c:pt idx="1278">
                  <c:v>-16</c:v>
                </c:pt>
                <c:pt idx="1279">
                  <c:v>-8</c:v>
                </c:pt>
                <c:pt idx="1280">
                  <c:v>-8</c:v>
                </c:pt>
                <c:pt idx="1281">
                  <c:v>-8</c:v>
                </c:pt>
                <c:pt idx="1282">
                  <c:v>-8</c:v>
                </c:pt>
                <c:pt idx="1283">
                  <c:v>-8</c:v>
                </c:pt>
                <c:pt idx="1284">
                  <c:v>-8</c:v>
                </c:pt>
                <c:pt idx="1285">
                  <c:v>0</c:v>
                </c:pt>
                <c:pt idx="1286">
                  <c:v>0</c:v>
                </c:pt>
                <c:pt idx="1287">
                  <c:v>0</c:v>
                </c:pt>
                <c:pt idx="1288">
                  <c:v>0</c:v>
                </c:pt>
                <c:pt idx="1289">
                  <c:v>0</c:v>
                </c:pt>
                <c:pt idx="1290">
                  <c:v>0</c:v>
                </c:pt>
                <c:pt idx="1291">
                  <c:v>0</c:v>
                </c:pt>
                <c:pt idx="1292">
                  <c:v>0</c:v>
                </c:pt>
                <c:pt idx="1293">
                  <c:v>0</c:v>
                </c:pt>
                <c:pt idx="1294">
                  <c:v>0</c:v>
                </c:pt>
                <c:pt idx="1295">
                  <c:v>0</c:v>
                </c:pt>
                <c:pt idx="1296">
                  <c:v>0</c:v>
                </c:pt>
                <c:pt idx="1297">
                  <c:v>0</c:v>
                </c:pt>
                <c:pt idx="1298">
                  <c:v>0</c:v>
                </c:pt>
                <c:pt idx="1299">
                  <c:v>0</c:v>
                </c:pt>
                <c:pt idx="1300">
                  <c:v>0</c:v>
                </c:pt>
                <c:pt idx="1301">
                  <c:v>0</c:v>
                </c:pt>
                <c:pt idx="1302">
                  <c:v>0</c:v>
                </c:pt>
                <c:pt idx="1303">
                  <c:v>0</c:v>
                </c:pt>
                <c:pt idx="1304">
                  <c:v>0</c:v>
                </c:pt>
                <c:pt idx="1305">
                  <c:v>0</c:v>
                </c:pt>
                <c:pt idx="1306">
                  <c:v>0</c:v>
                </c:pt>
                <c:pt idx="1307">
                  <c:v>0</c:v>
                </c:pt>
                <c:pt idx="1308">
                  <c:v>0</c:v>
                </c:pt>
                <c:pt idx="1309">
                  <c:v>0</c:v>
                </c:pt>
                <c:pt idx="1310">
                  <c:v>0</c:v>
                </c:pt>
                <c:pt idx="1311">
                  <c:v>0</c:v>
                </c:pt>
                <c:pt idx="1312">
                  <c:v>0</c:v>
                </c:pt>
                <c:pt idx="1313">
                  <c:v>0</c:v>
                </c:pt>
                <c:pt idx="1314">
                  <c:v>0</c:v>
                </c:pt>
                <c:pt idx="1315">
                  <c:v>0</c:v>
                </c:pt>
                <c:pt idx="1316">
                  <c:v>0</c:v>
                </c:pt>
                <c:pt idx="1317">
                  <c:v>0</c:v>
                </c:pt>
                <c:pt idx="1318">
                  <c:v>0</c:v>
                </c:pt>
                <c:pt idx="1319">
                  <c:v>0</c:v>
                </c:pt>
                <c:pt idx="1320">
                  <c:v>0</c:v>
                </c:pt>
                <c:pt idx="1321">
                  <c:v>0</c:v>
                </c:pt>
                <c:pt idx="1322">
                  <c:v>0</c:v>
                </c:pt>
                <c:pt idx="1323">
                  <c:v>0</c:v>
                </c:pt>
                <c:pt idx="1324">
                  <c:v>0</c:v>
                </c:pt>
                <c:pt idx="1325">
                  <c:v>0</c:v>
                </c:pt>
                <c:pt idx="1326">
                  <c:v>0</c:v>
                </c:pt>
                <c:pt idx="1327">
                  <c:v>0</c:v>
                </c:pt>
                <c:pt idx="1328">
                  <c:v>0</c:v>
                </c:pt>
                <c:pt idx="1329">
                  <c:v>0</c:v>
                </c:pt>
                <c:pt idx="1330">
                  <c:v>0</c:v>
                </c:pt>
                <c:pt idx="1331">
                  <c:v>0</c:v>
                </c:pt>
                <c:pt idx="1332">
                  <c:v>0</c:v>
                </c:pt>
                <c:pt idx="1333">
                  <c:v>0</c:v>
                </c:pt>
                <c:pt idx="1334">
                  <c:v>0</c:v>
                </c:pt>
                <c:pt idx="1335">
                  <c:v>8</c:v>
                </c:pt>
                <c:pt idx="1336">
                  <c:v>8</c:v>
                </c:pt>
                <c:pt idx="1337">
                  <c:v>8</c:v>
                </c:pt>
                <c:pt idx="1338">
                  <c:v>8</c:v>
                </c:pt>
                <c:pt idx="1339">
                  <c:v>8</c:v>
                </c:pt>
                <c:pt idx="1340">
                  <c:v>8</c:v>
                </c:pt>
                <c:pt idx="1341">
                  <c:v>8</c:v>
                </c:pt>
                <c:pt idx="1342">
                  <c:v>8</c:v>
                </c:pt>
                <c:pt idx="1343">
                  <c:v>8</c:v>
                </c:pt>
                <c:pt idx="1344">
                  <c:v>8</c:v>
                </c:pt>
                <c:pt idx="1345">
                  <c:v>8</c:v>
                </c:pt>
                <c:pt idx="1346">
                  <c:v>8</c:v>
                </c:pt>
                <c:pt idx="1347">
                  <c:v>16</c:v>
                </c:pt>
                <c:pt idx="1348">
                  <c:v>16</c:v>
                </c:pt>
                <c:pt idx="1349">
                  <c:v>16</c:v>
                </c:pt>
                <c:pt idx="1350">
                  <c:v>16</c:v>
                </c:pt>
                <c:pt idx="1351">
                  <c:v>16</c:v>
                </c:pt>
                <c:pt idx="1352">
                  <c:v>16</c:v>
                </c:pt>
                <c:pt idx="1353">
                  <c:v>16</c:v>
                </c:pt>
                <c:pt idx="1354">
                  <c:v>16</c:v>
                </c:pt>
                <c:pt idx="1355">
                  <c:v>16</c:v>
                </c:pt>
                <c:pt idx="1356">
                  <c:v>16</c:v>
                </c:pt>
                <c:pt idx="1357">
                  <c:v>16</c:v>
                </c:pt>
                <c:pt idx="1358">
                  <c:v>16</c:v>
                </c:pt>
                <c:pt idx="1359">
                  <c:v>16</c:v>
                </c:pt>
                <c:pt idx="1360">
                  <c:v>16</c:v>
                </c:pt>
                <c:pt idx="1361">
                  <c:v>16</c:v>
                </c:pt>
                <c:pt idx="1362">
                  <c:v>16</c:v>
                </c:pt>
                <c:pt idx="1363">
                  <c:v>16</c:v>
                </c:pt>
                <c:pt idx="1364">
                  <c:v>16</c:v>
                </c:pt>
                <c:pt idx="1365">
                  <c:v>16</c:v>
                </c:pt>
                <c:pt idx="1366">
                  <c:v>16</c:v>
                </c:pt>
                <c:pt idx="1367">
                  <c:v>16</c:v>
                </c:pt>
                <c:pt idx="1368">
                  <c:v>16</c:v>
                </c:pt>
                <c:pt idx="1369">
                  <c:v>16</c:v>
                </c:pt>
                <c:pt idx="1370">
                  <c:v>16</c:v>
                </c:pt>
                <c:pt idx="1371">
                  <c:v>16</c:v>
                </c:pt>
                <c:pt idx="1372">
                  <c:v>16</c:v>
                </c:pt>
                <c:pt idx="1373">
                  <c:v>16</c:v>
                </c:pt>
                <c:pt idx="1374">
                  <c:v>16</c:v>
                </c:pt>
                <c:pt idx="1375">
                  <c:v>16</c:v>
                </c:pt>
                <c:pt idx="1376">
                  <c:v>8</c:v>
                </c:pt>
                <c:pt idx="1377">
                  <c:v>8</c:v>
                </c:pt>
                <c:pt idx="1378">
                  <c:v>8</c:v>
                </c:pt>
                <c:pt idx="1379">
                  <c:v>8</c:v>
                </c:pt>
                <c:pt idx="1380">
                  <c:v>8</c:v>
                </c:pt>
                <c:pt idx="1381">
                  <c:v>8</c:v>
                </c:pt>
                <c:pt idx="1382">
                  <c:v>8</c:v>
                </c:pt>
                <c:pt idx="1383">
                  <c:v>8</c:v>
                </c:pt>
                <c:pt idx="1384">
                  <c:v>8</c:v>
                </c:pt>
                <c:pt idx="1385">
                  <c:v>8</c:v>
                </c:pt>
                <c:pt idx="1386">
                  <c:v>8</c:v>
                </c:pt>
                <c:pt idx="1387">
                  <c:v>8</c:v>
                </c:pt>
                <c:pt idx="1388">
                  <c:v>8</c:v>
                </c:pt>
                <c:pt idx="1389">
                  <c:v>8</c:v>
                </c:pt>
                <c:pt idx="1390">
                  <c:v>8</c:v>
                </c:pt>
                <c:pt idx="1391">
                  <c:v>8</c:v>
                </c:pt>
                <c:pt idx="1392">
                  <c:v>8</c:v>
                </c:pt>
                <c:pt idx="1393">
                  <c:v>8</c:v>
                </c:pt>
                <c:pt idx="1394">
                  <c:v>8</c:v>
                </c:pt>
                <c:pt idx="1395">
                  <c:v>8</c:v>
                </c:pt>
                <c:pt idx="1396">
                  <c:v>8</c:v>
                </c:pt>
                <c:pt idx="1397">
                  <c:v>16</c:v>
                </c:pt>
                <c:pt idx="1398">
                  <c:v>16</c:v>
                </c:pt>
                <c:pt idx="1399">
                  <c:v>16</c:v>
                </c:pt>
                <c:pt idx="1400">
                  <c:v>16</c:v>
                </c:pt>
                <c:pt idx="1401">
                  <c:v>16</c:v>
                </c:pt>
                <c:pt idx="1402">
                  <c:v>16</c:v>
                </c:pt>
                <c:pt idx="1403">
                  <c:v>16</c:v>
                </c:pt>
                <c:pt idx="1404">
                  <c:v>16</c:v>
                </c:pt>
                <c:pt idx="1405">
                  <c:v>16</c:v>
                </c:pt>
                <c:pt idx="1406">
                  <c:v>16</c:v>
                </c:pt>
                <c:pt idx="1407">
                  <c:v>16</c:v>
                </c:pt>
                <c:pt idx="1408">
                  <c:v>16</c:v>
                </c:pt>
                <c:pt idx="1409">
                  <c:v>16</c:v>
                </c:pt>
                <c:pt idx="1410">
                  <c:v>16</c:v>
                </c:pt>
                <c:pt idx="1411">
                  <c:v>16</c:v>
                </c:pt>
                <c:pt idx="1412">
                  <c:v>16</c:v>
                </c:pt>
                <c:pt idx="1413">
                  <c:v>16</c:v>
                </c:pt>
                <c:pt idx="1414">
                  <c:v>16</c:v>
                </c:pt>
                <c:pt idx="1415">
                  <c:v>16</c:v>
                </c:pt>
                <c:pt idx="1416">
                  <c:v>16</c:v>
                </c:pt>
                <c:pt idx="1417">
                  <c:v>16</c:v>
                </c:pt>
                <c:pt idx="1418">
                  <c:v>16</c:v>
                </c:pt>
                <c:pt idx="1419">
                  <c:v>16</c:v>
                </c:pt>
                <c:pt idx="1420">
                  <c:v>16</c:v>
                </c:pt>
                <c:pt idx="1421">
                  <c:v>16</c:v>
                </c:pt>
                <c:pt idx="1422">
                  <c:v>16</c:v>
                </c:pt>
                <c:pt idx="1423">
                  <c:v>16</c:v>
                </c:pt>
                <c:pt idx="1424">
                  <c:v>16</c:v>
                </c:pt>
                <c:pt idx="1425">
                  <c:v>16</c:v>
                </c:pt>
                <c:pt idx="1426">
                  <c:v>8</c:v>
                </c:pt>
                <c:pt idx="1427">
                  <c:v>8</c:v>
                </c:pt>
                <c:pt idx="1428">
                  <c:v>8</c:v>
                </c:pt>
                <c:pt idx="1429">
                  <c:v>8</c:v>
                </c:pt>
                <c:pt idx="1430">
                  <c:v>8</c:v>
                </c:pt>
                <c:pt idx="1431">
                  <c:v>8</c:v>
                </c:pt>
                <c:pt idx="1432">
                  <c:v>8</c:v>
                </c:pt>
                <c:pt idx="1433">
                  <c:v>8</c:v>
                </c:pt>
                <c:pt idx="1434">
                  <c:v>8</c:v>
                </c:pt>
                <c:pt idx="1435">
                  <c:v>8</c:v>
                </c:pt>
                <c:pt idx="1436">
                  <c:v>8</c:v>
                </c:pt>
                <c:pt idx="1437">
                  <c:v>8</c:v>
                </c:pt>
                <c:pt idx="1438">
                  <c:v>8</c:v>
                </c:pt>
                <c:pt idx="1439">
                  <c:v>8</c:v>
                </c:pt>
                <c:pt idx="1440">
                  <c:v>8</c:v>
                </c:pt>
                <c:pt idx="1441">
                  <c:v>8</c:v>
                </c:pt>
                <c:pt idx="1442">
                  <c:v>8</c:v>
                </c:pt>
                <c:pt idx="1443">
                  <c:v>8</c:v>
                </c:pt>
                <c:pt idx="1444">
                  <c:v>8</c:v>
                </c:pt>
                <c:pt idx="1445">
                  <c:v>8</c:v>
                </c:pt>
                <c:pt idx="1446">
                  <c:v>8</c:v>
                </c:pt>
                <c:pt idx="1447">
                  <c:v>8</c:v>
                </c:pt>
                <c:pt idx="1448">
                  <c:v>8</c:v>
                </c:pt>
                <c:pt idx="1449">
                  <c:v>8</c:v>
                </c:pt>
                <c:pt idx="1450">
                  <c:v>0</c:v>
                </c:pt>
                <c:pt idx="1451">
                  <c:v>0</c:v>
                </c:pt>
                <c:pt idx="1452">
                  <c:v>0</c:v>
                </c:pt>
                <c:pt idx="1453">
                  <c:v>0</c:v>
                </c:pt>
                <c:pt idx="1454">
                  <c:v>0</c:v>
                </c:pt>
                <c:pt idx="1455">
                  <c:v>0</c:v>
                </c:pt>
                <c:pt idx="1456">
                  <c:v>-8</c:v>
                </c:pt>
                <c:pt idx="1457">
                  <c:v>-8</c:v>
                </c:pt>
                <c:pt idx="1458">
                  <c:v>-8</c:v>
                </c:pt>
                <c:pt idx="1459">
                  <c:v>-8</c:v>
                </c:pt>
                <c:pt idx="1460">
                  <c:v>-8</c:v>
                </c:pt>
                <c:pt idx="1461">
                  <c:v>-8</c:v>
                </c:pt>
                <c:pt idx="1462">
                  <c:v>-8</c:v>
                </c:pt>
                <c:pt idx="1463">
                  <c:v>-8</c:v>
                </c:pt>
                <c:pt idx="1464">
                  <c:v>-8</c:v>
                </c:pt>
                <c:pt idx="1465">
                  <c:v>-8</c:v>
                </c:pt>
                <c:pt idx="1466">
                  <c:v>-8</c:v>
                </c:pt>
                <c:pt idx="1467">
                  <c:v>-8</c:v>
                </c:pt>
                <c:pt idx="1468">
                  <c:v>-8</c:v>
                </c:pt>
                <c:pt idx="1469">
                  <c:v>-8</c:v>
                </c:pt>
                <c:pt idx="1470">
                  <c:v>-8</c:v>
                </c:pt>
                <c:pt idx="1471">
                  <c:v>-8</c:v>
                </c:pt>
                <c:pt idx="1472">
                  <c:v>-8</c:v>
                </c:pt>
                <c:pt idx="1473">
                  <c:v>-8</c:v>
                </c:pt>
                <c:pt idx="1474">
                  <c:v>-8</c:v>
                </c:pt>
                <c:pt idx="1475">
                  <c:v>-8</c:v>
                </c:pt>
                <c:pt idx="1476">
                  <c:v>-16</c:v>
                </c:pt>
                <c:pt idx="1477">
                  <c:v>-16</c:v>
                </c:pt>
                <c:pt idx="1478">
                  <c:v>-16</c:v>
                </c:pt>
                <c:pt idx="1479">
                  <c:v>-16</c:v>
                </c:pt>
                <c:pt idx="1480">
                  <c:v>-16</c:v>
                </c:pt>
                <c:pt idx="1481">
                  <c:v>-16</c:v>
                </c:pt>
                <c:pt idx="1482">
                  <c:v>-16</c:v>
                </c:pt>
                <c:pt idx="1483">
                  <c:v>-16</c:v>
                </c:pt>
                <c:pt idx="1484">
                  <c:v>-16</c:v>
                </c:pt>
                <c:pt idx="1485">
                  <c:v>-16</c:v>
                </c:pt>
                <c:pt idx="1486">
                  <c:v>-16</c:v>
                </c:pt>
                <c:pt idx="1487">
                  <c:v>-16</c:v>
                </c:pt>
                <c:pt idx="1488">
                  <c:v>-16</c:v>
                </c:pt>
                <c:pt idx="1489">
                  <c:v>-16</c:v>
                </c:pt>
                <c:pt idx="1490">
                  <c:v>-16</c:v>
                </c:pt>
                <c:pt idx="1491">
                  <c:v>-16</c:v>
                </c:pt>
                <c:pt idx="1492">
                  <c:v>-16</c:v>
                </c:pt>
                <c:pt idx="1493">
                  <c:v>-16</c:v>
                </c:pt>
                <c:pt idx="1494">
                  <c:v>-16</c:v>
                </c:pt>
                <c:pt idx="1495">
                  <c:v>-16</c:v>
                </c:pt>
                <c:pt idx="1496">
                  <c:v>-16</c:v>
                </c:pt>
                <c:pt idx="1497">
                  <c:v>-16</c:v>
                </c:pt>
                <c:pt idx="1498">
                  <c:v>-8</c:v>
                </c:pt>
                <c:pt idx="1499">
                  <c:v>-8</c:v>
                </c:pt>
                <c:pt idx="1500">
                  <c:v>-8</c:v>
                </c:pt>
                <c:pt idx="1501">
                  <c:v>-8</c:v>
                </c:pt>
                <c:pt idx="1502">
                  <c:v>-8</c:v>
                </c:pt>
                <c:pt idx="1503">
                  <c:v>-8</c:v>
                </c:pt>
                <c:pt idx="1504">
                  <c:v>0</c:v>
                </c:pt>
                <c:pt idx="1505">
                  <c:v>0</c:v>
                </c:pt>
                <c:pt idx="1506">
                  <c:v>0</c:v>
                </c:pt>
                <c:pt idx="1507">
                  <c:v>0</c:v>
                </c:pt>
                <c:pt idx="1508">
                  <c:v>0</c:v>
                </c:pt>
                <c:pt idx="1509">
                  <c:v>0</c:v>
                </c:pt>
                <c:pt idx="1510">
                  <c:v>8</c:v>
                </c:pt>
                <c:pt idx="1511">
                  <c:v>8</c:v>
                </c:pt>
                <c:pt idx="1512">
                  <c:v>8</c:v>
                </c:pt>
                <c:pt idx="1513">
                  <c:v>8</c:v>
                </c:pt>
                <c:pt idx="1514">
                  <c:v>8</c:v>
                </c:pt>
                <c:pt idx="1515">
                  <c:v>8</c:v>
                </c:pt>
                <c:pt idx="1516">
                  <c:v>8</c:v>
                </c:pt>
                <c:pt idx="1517">
                  <c:v>8</c:v>
                </c:pt>
                <c:pt idx="1518">
                  <c:v>8</c:v>
                </c:pt>
                <c:pt idx="1519">
                  <c:v>8</c:v>
                </c:pt>
                <c:pt idx="1520">
                  <c:v>8</c:v>
                </c:pt>
                <c:pt idx="1521">
                  <c:v>8</c:v>
                </c:pt>
                <c:pt idx="1522">
                  <c:v>8</c:v>
                </c:pt>
                <c:pt idx="1523">
                  <c:v>8</c:v>
                </c:pt>
                <c:pt idx="1524">
                  <c:v>8</c:v>
                </c:pt>
                <c:pt idx="1525">
                  <c:v>8</c:v>
                </c:pt>
                <c:pt idx="1526">
                  <c:v>8</c:v>
                </c:pt>
                <c:pt idx="1527">
                  <c:v>8</c:v>
                </c:pt>
                <c:pt idx="1528">
                  <c:v>8</c:v>
                </c:pt>
                <c:pt idx="1529">
                  <c:v>8</c:v>
                </c:pt>
                <c:pt idx="1530">
                  <c:v>8</c:v>
                </c:pt>
                <c:pt idx="1531">
                  <c:v>8</c:v>
                </c:pt>
                <c:pt idx="1532">
                  <c:v>8</c:v>
                </c:pt>
                <c:pt idx="1533">
                  <c:v>8</c:v>
                </c:pt>
                <c:pt idx="1534">
                  <c:v>8</c:v>
                </c:pt>
                <c:pt idx="1535">
                  <c:v>16</c:v>
                </c:pt>
                <c:pt idx="1536">
                  <c:v>16</c:v>
                </c:pt>
                <c:pt idx="1537">
                  <c:v>16</c:v>
                </c:pt>
                <c:pt idx="1538">
                  <c:v>16</c:v>
                </c:pt>
                <c:pt idx="1539">
                  <c:v>16</c:v>
                </c:pt>
                <c:pt idx="1540">
                  <c:v>16</c:v>
                </c:pt>
                <c:pt idx="1541">
                  <c:v>16</c:v>
                </c:pt>
                <c:pt idx="1542">
                  <c:v>16</c:v>
                </c:pt>
                <c:pt idx="1543">
                  <c:v>16</c:v>
                </c:pt>
                <c:pt idx="1544">
                  <c:v>16</c:v>
                </c:pt>
                <c:pt idx="1545">
                  <c:v>16</c:v>
                </c:pt>
                <c:pt idx="1546">
                  <c:v>16</c:v>
                </c:pt>
                <c:pt idx="1547">
                  <c:v>24</c:v>
                </c:pt>
                <c:pt idx="1548">
                  <c:v>24</c:v>
                </c:pt>
                <c:pt idx="1549">
                  <c:v>24</c:v>
                </c:pt>
                <c:pt idx="1550">
                  <c:v>24</c:v>
                </c:pt>
                <c:pt idx="1551">
                  <c:v>24</c:v>
                </c:pt>
                <c:pt idx="1552">
                  <c:v>24</c:v>
                </c:pt>
                <c:pt idx="1553">
                  <c:v>24</c:v>
                </c:pt>
                <c:pt idx="1554">
                  <c:v>24</c:v>
                </c:pt>
                <c:pt idx="1555">
                  <c:v>24</c:v>
                </c:pt>
                <c:pt idx="1556">
                  <c:v>24</c:v>
                </c:pt>
                <c:pt idx="1557">
                  <c:v>24</c:v>
                </c:pt>
                <c:pt idx="1558">
                  <c:v>24</c:v>
                </c:pt>
                <c:pt idx="1559">
                  <c:v>24</c:v>
                </c:pt>
                <c:pt idx="1560">
                  <c:v>24</c:v>
                </c:pt>
                <c:pt idx="1561">
                  <c:v>24</c:v>
                </c:pt>
                <c:pt idx="1562">
                  <c:v>24</c:v>
                </c:pt>
                <c:pt idx="1563">
                  <c:v>24</c:v>
                </c:pt>
                <c:pt idx="1564">
                  <c:v>24</c:v>
                </c:pt>
                <c:pt idx="1565">
                  <c:v>24</c:v>
                </c:pt>
                <c:pt idx="1566">
                  <c:v>24</c:v>
                </c:pt>
                <c:pt idx="1567">
                  <c:v>24</c:v>
                </c:pt>
                <c:pt idx="1568">
                  <c:v>24</c:v>
                </c:pt>
                <c:pt idx="1569">
                  <c:v>24</c:v>
                </c:pt>
                <c:pt idx="1570">
                  <c:v>24</c:v>
                </c:pt>
                <c:pt idx="1571">
                  <c:v>24</c:v>
                </c:pt>
                <c:pt idx="1572">
                  <c:v>24</c:v>
                </c:pt>
                <c:pt idx="1573">
                  <c:v>24</c:v>
                </c:pt>
                <c:pt idx="1574">
                  <c:v>24</c:v>
                </c:pt>
                <c:pt idx="1575">
                  <c:v>24</c:v>
                </c:pt>
                <c:pt idx="1576">
                  <c:v>24</c:v>
                </c:pt>
                <c:pt idx="1577">
                  <c:v>24</c:v>
                </c:pt>
                <c:pt idx="1578">
                  <c:v>24</c:v>
                </c:pt>
                <c:pt idx="1579">
                  <c:v>24</c:v>
                </c:pt>
                <c:pt idx="1580">
                  <c:v>24</c:v>
                </c:pt>
                <c:pt idx="1581">
                  <c:v>24</c:v>
                </c:pt>
                <c:pt idx="1582">
                  <c:v>24</c:v>
                </c:pt>
                <c:pt idx="1583">
                  <c:v>24</c:v>
                </c:pt>
                <c:pt idx="1584">
                  <c:v>32</c:v>
                </c:pt>
                <c:pt idx="1585">
                  <c:v>32</c:v>
                </c:pt>
                <c:pt idx="1586">
                  <c:v>32</c:v>
                </c:pt>
                <c:pt idx="1587">
                  <c:v>32</c:v>
                </c:pt>
                <c:pt idx="1588">
                  <c:v>32</c:v>
                </c:pt>
                <c:pt idx="1589">
                  <c:v>32</c:v>
                </c:pt>
                <c:pt idx="1590">
                  <c:v>24</c:v>
                </c:pt>
                <c:pt idx="1591">
                  <c:v>24</c:v>
                </c:pt>
                <c:pt idx="1592">
                  <c:v>24</c:v>
                </c:pt>
                <c:pt idx="1593">
                  <c:v>24</c:v>
                </c:pt>
                <c:pt idx="1594">
                  <c:v>24</c:v>
                </c:pt>
                <c:pt idx="1595">
                  <c:v>24</c:v>
                </c:pt>
                <c:pt idx="1596">
                  <c:v>24</c:v>
                </c:pt>
                <c:pt idx="1597">
                  <c:v>24</c:v>
                </c:pt>
                <c:pt idx="1598">
                  <c:v>24</c:v>
                </c:pt>
                <c:pt idx="1599">
                  <c:v>24</c:v>
                </c:pt>
                <c:pt idx="1600">
                  <c:v>16</c:v>
                </c:pt>
                <c:pt idx="1601">
                  <c:v>16</c:v>
                </c:pt>
                <c:pt idx="1602">
                  <c:v>16</c:v>
                </c:pt>
                <c:pt idx="1603">
                  <c:v>16</c:v>
                </c:pt>
                <c:pt idx="1604">
                  <c:v>16</c:v>
                </c:pt>
                <c:pt idx="1605">
                  <c:v>16</c:v>
                </c:pt>
                <c:pt idx="1606">
                  <c:v>16</c:v>
                </c:pt>
                <c:pt idx="1607">
                  <c:v>16</c:v>
                </c:pt>
                <c:pt idx="1608">
                  <c:v>16</c:v>
                </c:pt>
                <c:pt idx="1609">
                  <c:v>16</c:v>
                </c:pt>
                <c:pt idx="1610">
                  <c:v>16</c:v>
                </c:pt>
                <c:pt idx="1611">
                  <c:v>16</c:v>
                </c:pt>
                <c:pt idx="1612">
                  <c:v>16</c:v>
                </c:pt>
                <c:pt idx="1613">
                  <c:v>16</c:v>
                </c:pt>
                <c:pt idx="1614">
                  <c:v>16</c:v>
                </c:pt>
                <c:pt idx="1615">
                  <c:v>16</c:v>
                </c:pt>
                <c:pt idx="1616">
                  <c:v>16</c:v>
                </c:pt>
                <c:pt idx="1617">
                  <c:v>16</c:v>
                </c:pt>
                <c:pt idx="1618">
                  <c:v>16</c:v>
                </c:pt>
                <c:pt idx="1619">
                  <c:v>16</c:v>
                </c:pt>
                <c:pt idx="1620">
                  <c:v>16</c:v>
                </c:pt>
                <c:pt idx="1621">
                  <c:v>16</c:v>
                </c:pt>
                <c:pt idx="1622">
                  <c:v>24</c:v>
                </c:pt>
                <c:pt idx="1623">
                  <c:v>24</c:v>
                </c:pt>
                <c:pt idx="1624">
                  <c:v>24</c:v>
                </c:pt>
                <c:pt idx="1625">
                  <c:v>24</c:v>
                </c:pt>
                <c:pt idx="1626">
                  <c:v>16</c:v>
                </c:pt>
                <c:pt idx="1627">
                  <c:v>16</c:v>
                </c:pt>
                <c:pt idx="1628">
                  <c:v>16</c:v>
                </c:pt>
                <c:pt idx="1629">
                  <c:v>16</c:v>
                </c:pt>
                <c:pt idx="1630">
                  <c:v>16</c:v>
                </c:pt>
                <c:pt idx="1631">
                  <c:v>16</c:v>
                </c:pt>
                <c:pt idx="1632">
                  <c:v>16</c:v>
                </c:pt>
                <c:pt idx="1633">
                  <c:v>16</c:v>
                </c:pt>
                <c:pt idx="1634">
                  <c:v>16</c:v>
                </c:pt>
                <c:pt idx="1635">
                  <c:v>16</c:v>
                </c:pt>
                <c:pt idx="1636">
                  <c:v>16</c:v>
                </c:pt>
                <c:pt idx="1637">
                  <c:v>16</c:v>
                </c:pt>
                <c:pt idx="1638">
                  <c:v>16</c:v>
                </c:pt>
                <c:pt idx="1639">
                  <c:v>16</c:v>
                </c:pt>
                <c:pt idx="1640">
                  <c:v>16</c:v>
                </c:pt>
                <c:pt idx="1641">
                  <c:v>16</c:v>
                </c:pt>
                <c:pt idx="1642">
                  <c:v>16</c:v>
                </c:pt>
                <c:pt idx="1643">
                  <c:v>16</c:v>
                </c:pt>
                <c:pt idx="1644">
                  <c:v>16</c:v>
                </c:pt>
                <c:pt idx="1645">
                  <c:v>16</c:v>
                </c:pt>
                <c:pt idx="1646">
                  <c:v>16</c:v>
                </c:pt>
                <c:pt idx="1647">
                  <c:v>16</c:v>
                </c:pt>
                <c:pt idx="1648">
                  <c:v>16</c:v>
                </c:pt>
                <c:pt idx="1649">
                  <c:v>16</c:v>
                </c:pt>
                <c:pt idx="1650">
                  <c:v>16</c:v>
                </c:pt>
                <c:pt idx="1651">
                  <c:v>16</c:v>
                </c:pt>
                <c:pt idx="1652">
                  <c:v>16</c:v>
                </c:pt>
                <c:pt idx="1653">
                  <c:v>16</c:v>
                </c:pt>
                <c:pt idx="1654">
                  <c:v>16</c:v>
                </c:pt>
                <c:pt idx="1655">
                  <c:v>16</c:v>
                </c:pt>
                <c:pt idx="1656">
                  <c:v>16</c:v>
                </c:pt>
                <c:pt idx="1657">
                  <c:v>16</c:v>
                </c:pt>
                <c:pt idx="1658">
                  <c:v>16</c:v>
                </c:pt>
                <c:pt idx="1659">
                  <c:v>16</c:v>
                </c:pt>
                <c:pt idx="1660">
                  <c:v>16</c:v>
                </c:pt>
                <c:pt idx="1661">
                  <c:v>16</c:v>
                </c:pt>
                <c:pt idx="1662">
                  <c:v>16</c:v>
                </c:pt>
                <c:pt idx="1663">
                  <c:v>8</c:v>
                </c:pt>
                <c:pt idx="1664">
                  <c:v>8</c:v>
                </c:pt>
                <c:pt idx="1665">
                  <c:v>8</c:v>
                </c:pt>
                <c:pt idx="1666">
                  <c:v>8</c:v>
                </c:pt>
                <c:pt idx="1667">
                  <c:v>8</c:v>
                </c:pt>
                <c:pt idx="1668">
                  <c:v>8</c:v>
                </c:pt>
                <c:pt idx="1669">
                  <c:v>8</c:v>
                </c:pt>
                <c:pt idx="1670">
                  <c:v>8</c:v>
                </c:pt>
                <c:pt idx="1671">
                  <c:v>8</c:v>
                </c:pt>
                <c:pt idx="1672">
                  <c:v>8</c:v>
                </c:pt>
                <c:pt idx="1673">
                  <c:v>8</c:v>
                </c:pt>
                <c:pt idx="1674">
                  <c:v>8</c:v>
                </c:pt>
                <c:pt idx="1675">
                  <c:v>8</c:v>
                </c:pt>
                <c:pt idx="1676">
                  <c:v>8</c:v>
                </c:pt>
                <c:pt idx="1677">
                  <c:v>8</c:v>
                </c:pt>
                <c:pt idx="1678">
                  <c:v>8</c:v>
                </c:pt>
                <c:pt idx="1679">
                  <c:v>8</c:v>
                </c:pt>
                <c:pt idx="1680">
                  <c:v>8</c:v>
                </c:pt>
                <c:pt idx="1681">
                  <c:v>8</c:v>
                </c:pt>
                <c:pt idx="1682">
                  <c:v>8</c:v>
                </c:pt>
                <c:pt idx="1683">
                  <c:v>8</c:v>
                </c:pt>
                <c:pt idx="1684">
                  <c:v>8</c:v>
                </c:pt>
                <c:pt idx="1685">
                  <c:v>16</c:v>
                </c:pt>
                <c:pt idx="1686">
                  <c:v>16</c:v>
                </c:pt>
                <c:pt idx="1687">
                  <c:v>16</c:v>
                </c:pt>
                <c:pt idx="1688">
                  <c:v>16</c:v>
                </c:pt>
                <c:pt idx="1689">
                  <c:v>16</c:v>
                </c:pt>
                <c:pt idx="1690">
                  <c:v>16</c:v>
                </c:pt>
                <c:pt idx="1691">
                  <c:v>16</c:v>
                </c:pt>
                <c:pt idx="1692">
                  <c:v>16</c:v>
                </c:pt>
                <c:pt idx="1693">
                  <c:v>16</c:v>
                </c:pt>
                <c:pt idx="1694">
                  <c:v>16</c:v>
                </c:pt>
                <c:pt idx="1695">
                  <c:v>16</c:v>
                </c:pt>
                <c:pt idx="1696">
                  <c:v>16</c:v>
                </c:pt>
                <c:pt idx="1697">
                  <c:v>16</c:v>
                </c:pt>
                <c:pt idx="1698">
                  <c:v>16</c:v>
                </c:pt>
                <c:pt idx="1699">
                  <c:v>16</c:v>
                </c:pt>
                <c:pt idx="1700">
                  <c:v>16</c:v>
                </c:pt>
                <c:pt idx="1701">
                  <c:v>16</c:v>
                </c:pt>
                <c:pt idx="1702">
                  <c:v>16</c:v>
                </c:pt>
                <c:pt idx="1703">
                  <c:v>16</c:v>
                </c:pt>
                <c:pt idx="1704">
                  <c:v>16</c:v>
                </c:pt>
                <c:pt idx="1705">
                  <c:v>16</c:v>
                </c:pt>
                <c:pt idx="1706">
                  <c:v>16</c:v>
                </c:pt>
                <c:pt idx="1707">
                  <c:v>16</c:v>
                </c:pt>
                <c:pt idx="1708">
                  <c:v>16</c:v>
                </c:pt>
                <c:pt idx="1709">
                  <c:v>16</c:v>
                </c:pt>
                <c:pt idx="1710">
                  <c:v>24</c:v>
                </c:pt>
                <c:pt idx="1711">
                  <c:v>24</c:v>
                </c:pt>
                <c:pt idx="1712">
                  <c:v>24</c:v>
                </c:pt>
                <c:pt idx="1713">
                  <c:v>24</c:v>
                </c:pt>
                <c:pt idx="1714">
                  <c:v>24</c:v>
                </c:pt>
                <c:pt idx="1715">
                  <c:v>24</c:v>
                </c:pt>
                <c:pt idx="1716">
                  <c:v>24</c:v>
                </c:pt>
                <c:pt idx="1717">
                  <c:v>24</c:v>
                </c:pt>
                <c:pt idx="1718">
                  <c:v>24</c:v>
                </c:pt>
                <c:pt idx="1719">
                  <c:v>24</c:v>
                </c:pt>
                <c:pt idx="1720">
                  <c:v>24</c:v>
                </c:pt>
                <c:pt idx="1721">
                  <c:v>24</c:v>
                </c:pt>
                <c:pt idx="1722">
                  <c:v>24</c:v>
                </c:pt>
                <c:pt idx="1723">
                  <c:v>24</c:v>
                </c:pt>
                <c:pt idx="1724">
                  <c:v>24</c:v>
                </c:pt>
                <c:pt idx="1725">
                  <c:v>24</c:v>
                </c:pt>
                <c:pt idx="1726">
                  <c:v>24</c:v>
                </c:pt>
                <c:pt idx="1727">
                  <c:v>24</c:v>
                </c:pt>
                <c:pt idx="1728">
                  <c:v>24</c:v>
                </c:pt>
                <c:pt idx="1729">
                  <c:v>24</c:v>
                </c:pt>
                <c:pt idx="1730">
                  <c:v>24</c:v>
                </c:pt>
                <c:pt idx="1731">
                  <c:v>24</c:v>
                </c:pt>
                <c:pt idx="1732">
                  <c:v>24</c:v>
                </c:pt>
                <c:pt idx="1733">
                  <c:v>24</c:v>
                </c:pt>
                <c:pt idx="1734">
                  <c:v>24</c:v>
                </c:pt>
                <c:pt idx="1735">
                  <c:v>24</c:v>
                </c:pt>
                <c:pt idx="1736">
                  <c:v>24</c:v>
                </c:pt>
                <c:pt idx="1737">
                  <c:v>24</c:v>
                </c:pt>
                <c:pt idx="1738">
                  <c:v>24</c:v>
                </c:pt>
                <c:pt idx="1739">
                  <c:v>24</c:v>
                </c:pt>
                <c:pt idx="1740">
                  <c:v>24</c:v>
                </c:pt>
                <c:pt idx="1741">
                  <c:v>24</c:v>
                </c:pt>
                <c:pt idx="1742">
                  <c:v>24</c:v>
                </c:pt>
                <c:pt idx="1743">
                  <c:v>24</c:v>
                </c:pt>
                <c:pt idx="1744">
                  <c:v>24</c:v>
                </c:pt>
                <c:pt idx="1745">
                  <c:v>24</c:v>
                </c:pt>
                <c:pt idx="1746">
                  <c:v>24</c:v>
                </c:pt>
                <c:pt idx="1747">
                  <c:v>24</c:v>
                </c:pt>
                <c:pt idx="1748">
                  <c:v>24</c:v>
                </c:pt>
                <c:pt idx="1749">
                  <c:v>24</c:v>
                </c:pt>
                <c:pt idx="1750">
                  <c:v>24</c:v>
                </c:pt>
                <c:pt idx="1751">
                  <c:v>24</c:v>
                </c:pt>
                <c:pt idx="1752">
                  <c:v>24</c:v>
                </c:pt>
                <c:pt idx="1753">
                  <c:v>24</c:v>
                </c:pt>
                <c:pt idx="1754">
                  <c:v>24</c:v>
                </c:pt>
                <c:pt idx="1755">
                  <c:v>24</c:v>
                </c:pt>
                <c:pt idx="1756">
                  <c:v>24</c:v>
                </c:pt>
                <c:pt idx="1757">
                  <c:v>24</c:v>
                </c:pt>
                <c:pt idx="1758">
                  <c:v>24</c:v>
                </c:pt>
                <c:pt idx="1759">
                  <c:v>32</c:v>
                </c:pt>
                <c:pt idx="1760">
                  <c:v>32</c:v>
                </c:pt>
                <c:pt idx="1761">
                  <c:v>32</c:v>
                </c:pt>
                <c:pt idx="1762">
                  <c:v>32</c:v>
                </c:pt>
                <c:pt idx="1763">
                  <c:v>32</c:v>
                </c:pt>
                <c:pt idx="1764">
                  <c:v>24</c:v>
                </c:pt>
                <c:pt idx="1765">
                  <c:v>24</c:v>
                </c:pt>
                <c:pt idx="1766">
                  <c:v>24</c:v>
                </c:pt>
                <c:pt idx="1767">
                  <c:v>24</c:v>
                </c:pt>
                <c:pt idx="1768">
                  <c:v>24</c:v>
                </c:pt>
                <c:pt idx="1769">
                  <c:v>24</c:v>
                </c:pt>
                <c:pt idx="1770">
                  <c:v>24</c:v>
                </c:pt>
                <c:pt idx="1771">
                  <c:v>24</c:v>
                </c:pt>
                <c:pt idx="1772">
                  <c:v>24</c:v>
                </c:pt>
                <c:pt idx="1773">
                  <c:v>24</c:v>
                </c:pt>
                <c:pt idx="1774">
                  <c:v>24</c:v>
                </c:pt>
                <c:pt idx="1775">
                  <c:v>24</c:v>
                </c:pt>
                <c:pt idx="1776">
                  <c:v>24</c:v>
                </c:pt>
                <c:pt idx="1777">
                  <c:v>24</c:v>
                </c:pt>
                <c:pt idx="1778">
                  <c:v>24</c:v>
                </c:pt>
                <c:pt idx="1779">
                  <c:v>24</c:v>
                </c:pt>
                <c:pt idx="1780">
                  <c:v>24</c:v>
                </c:pt>
                <c:pt idx="1781">
                  <c:v>24</c:v>
                </c:pt>
                <c:pt idx="1782">
                  <c:v>24</c:v>
                </c:pt>
                <c:pt idx="1783">
                  <c:v>24</c:v>
                </c:pt>
                <c:pt idx="1784">
                  <c:v>24</c:v>
                </c:pt>
                <c:pt idx="1785">
                  <c:v>32</c:v>
                </c:pt>
                <c:pt idx="1786">
                  <c:v>32</c:v>
                </c:pt>
                <c:pt idx="1787">
                  <c:v>32</c:v>
                </c:pt>
                <c:pt idx="1788">
                  <c:v>32</c:v>
                </c:pt>
                <c:pt idx="1789">
                  <c:v>32</c:v>
                </c:pt>
                <c:pt idx="1790">
                  <c:v>32</c:v>
                </c:pt>
                <c:pt idx="1791">
                  <c:v>32</c:v>
                </c:pt>
                <c:pt idx="1792">
                  <c:v>32</c:v>
                </c:pt>
                <c:pt idx="1793">
                  <c:v>32</c:v>
                </c:pt>
                <c:pt idx="1794">
                  <c:v>32</c:v>
                </c:pt>
                <c:pt idx="1795">
                  <c:v>32</c:v>
                </c:pt>
                <c:pt idx="1796">
                  <c:v>32</c:v>
                </c:pt>
                <c:pt idx="1797">
                  <c:v>32</c:v>
                </c:pt>
                <c:pt idx="1798">
                  <c:v>32</c:v>
                </c:pt>
                <c:pt idx="1799">
                  <c:v>32</c:v>
                </c:pt>
                <c:pt idx="1800">
                  <c:v>32</c:v>
                </c:pt>
                <c:pt idx="1801">
                  <c:v>32</c:v>
                </c:pt>
                <c:pt idx="1802">
                  <c:v>32</c:v>
                </c:pt>
                <c:pt idx="1803">
                  <c:v>32</c:v>
                </c:pt>
                <c:pt idx="1804">
                  <c:v>32</c:v>
                </c:pt>
                <c:pt idx="1805">
                  <c:v>32</c:v>
                </c:pt>
                <c:pt idx="1806">
                  <c:v>32</c:v>
                </c:pt>
                <c:pt idx="1807">
                  <c:v>32</c:v>
                </c:pt>
                <c:pt idx="1808">
                  <c:v>32</c:v>
                </c:pt>
                <c:pt idx="1809">
                  <c:v>32</c:v>
                </c:pt>
                <c:pt idx="1810">
                  <c:v>32</c:v>
                </c:pt>
                <c:pt idx="1811">
                  <c:v>32</c:v>
                </c:pt>
                <c:pt idx="1812">
                  <c:v>32</c:v>
                </c:pt>
                <c:pt idx="1813">
                  <c:v>32</c:v>
                </c:pt>
                <c:pt idx="1814">
                  <c:v>32</c:v>
                </c:pt>
                <c:pt idx="1815">
                  <c:v>32</c:v>
                </c:pt>
                <c:pt idx="1816">
                  <c:v>32</c:v>
                </c:pt>
                <c:pt idx="1817">
                  <c:v>32</c:v>
                </c:pt>
                <c:pt idx="1818">
                  <c:v>32</c:v>
                </c:pt>
                <c:pt idx="1819">
                  <c:v>32</c:v>
                </c:pt>
                <c:pt idx="1820">
                  <c:v>32</c:v>
                </c:pt>
                <c:pt idx="1821">
                  <c:v>32</c:v>
                </c:pt>
                <c:pt idx="1822">
                  <c:v>32</c:v>
                </c:pt>
                <c:pt idx="1823">
                  <c:v>32</c:v>
                </c:pt>
                <c:pt idx="1824">
                  <c:v>32</c:v>
                </c:pt>
                <c:pt idx="1825">
                  <c:v>32</c:v>
                </c:pt>
                <c:pt idx="1826">
                  <c:v>24</c:v>
                </c:pt>
                <c:pt idx="1827">
                  <c:v>24</c:v>
                </c:pt>
                <c:pt idx="1828">
                  <c:v>24</c:v>
                </c:pt>
                <c:pt idx="1829">
                  <c:v>24</c:v>
                </c:pt>
                <c:pt idx="1830">
                  <c:v>24</c:v>
                </c:pt>
                <c:pt idx="1831">
                  <c:v>24</c:v>
                </c:pt>
                <c:pt idx="1832">
                  <c:v>24</c:v>
                </c:pt>
                <c:pt idx="1833">
                  <c:v>24</c:v>
                </c:pt>
                <c:pt idx="1834">
                  <c:v>24</c:v>
                </c:pt>
                <c:pt idx="1835">
                  <c:v>24</c:v>
                </c:pt>
                <c:pt idx="1836">
                  <c:v>24</c:v>
                </c:pt>
                <c:pt idx="1837">
                  <c:v>24</c:v>
                </c:pt>
                <c:pt idx="1838">
                  <c:v>24</c:v>
                </c:pt>
                <c:pt idx="1839">
                  <c:v>24</c:v>
                </c:pt>
                <c:pt idx="1840">
                  <c:v>24</c:v>
                </c:pt>
                <c:pt idx="1841">
                  <c:v>24</c:v>
                </c:pt>
                <c:pt idx="1842">
                  <c:v>24</c:v>
                </c:pt>
                <c:pt idx="1843">
                  <c:v>24</c:v>
                </c:pt>
                <c:pt idx="1844">
                  <c:v>24</c:v>
                </c:pt>
                <c:pt idx="1845">
                  <c:v>24</c:v>
                </c:pt>
                <c:pt idx="1846">
                  <c:v>24</c:v>
                </c:pt>
                <c:pt idx="1847">
                  <c:v>24</c:v>
                </c:pt>
                <c:pt idx="1848">
                  <c:v>24</c:v>
                </c:pt>
                <c:pt idx="1849">
                  <c:v>24</c:v>
                </c:pt>
                <c:pt idx="1850">
                  <c:v>24</c:v>
                </c:pt>
                <c:pt idx="1851">
                  <c:v>16</c:v>
                </c:pt>
                <c:pt idx="1852">
                  <c:v>16</c:v>
                </c:pt>
                <c:pt idx="1853">
                  <c:v>16</c:v>
                </c:pt>
                <c:pt idx="1854">
                  <c:v>16</c:v>
                </c:pt>
                <c:pt idx="1855">
                  <c:v>16</c:v>
                </c:pt>
                <c:pt idx="1856">
                  <c:v>16</c:v>
                </c:pt>
                <c:pt idx="1857">
                  <c:v>16</c:v>
                </c:pt>
                <c:pt idx="1858">
                  <c:v>16</c:v>
                </c:pt>
                <c:pt idx="1859">
                  <c:v>16</c:v>
                </c:pt>
                <c:pt idx="1860">
                  <c:v>16</c:v>
                </c:pt>
                <c:pt idx="1861">
                  <c:v>16</c:v>
                </c:pt>
                <c:pt idx="1862">
                  <c:v>16</c:v>
                </c:pt>
                <c:pt idx="1863">
                  <c:v>16</c:v>
                </c:pt>
                <c:pt idx="1864">
                  <c:v>16</c:v>
                </c:pt>
                <c:pt idx="1865">
                  <c:v>16</c:v>
                </c:pt>
                <c:pt idx="1866">
                  <c:v>8</c:v>
                </c:pt>
                <c:pt idx="1867">
                  <c:v>8</c:v>
                </c:pt>
                <c:pt idx="1868">
                  <c:v>8</c:v>
                </c:pt>
                <c:pt idx="1869">
                  <c:v>8</c:v>
                </c:pt>
                <c:pt idx="1870">
                  <c:v>16</c:v>
                </c:pt>
                <c:pt idx="1871">
                  <c:v>16</c:v>
                </c:pt>
                <c:pt idx="1872">
                  <c:v>16</c:v>
                </c:pt>
                <c:pt idx="1873">
                  <c:v>16</c:v>
                </c:pt>
                <c:pt idx="1874">
                  <c:v>16</c:v>
                </c:pt>
                <c:pt idx="1875">
                  <c:v>16</c:v>
                </c:pt>
                <c:pt idx="1876">
                  <c:v>16</c:v>
                </c:pt>
                <c:pt idx="1877">
                  <c:v>16</c:v>
                </c:pt>
                <c:pt idx="1878">
                  <c:v>16</c:v>
                </c:pt>
                <c:pt idx="1879">
                  <c:v>16</c:v>
                </c:pt>
                <c:pt idx="1880">
                  <c:v>16</c:v>
                </c:pt>
                <c:pt idx="1881">
                  <c:v>16</c:v>
                </c:pt>
                <c:pt idx="1882">
                  <c:v>16</c:v>
                </c:pt>
                <c:pt idx="1883">
                  <c:v>16</c:v>
                </c:pt>
                <c:pt idx="1884">
                  <c:v>16</c:v>
                </c:pt>
                <c:pt idx="1885">
                  <c:v>24</c:v>
                </c:pt>
                <c:pt idx="1886">
                  <c:v>24</c:v>
                </c:pt>
                <c:pt idx="1887">
                  <c:v>24</c:v>
                </c:pt>
                <c:pt idx="1888">
                  <c:v>24</c:v>
                </c:pt>
                <c:pt idx="1889">
                  <c:v>24</c:v>
                </c:pt>
                <c:pt idx="1890">
                  <c:v>24</c:v>
                </c:pt>
                <c:pt idx="1891">
                  <c:v>24</c:v>
                </c:pt>
                <c:pt idx="1892">
                  <c:v>24</c:v>
                </c:pt>
                <c:pt idx="1893">
                  <c:v>24</c:v>
                </c:pt>
                <c:pt idx="1894">
                  <c:v>24</c:v>
                </c:pt>
                <c:pt idx="1895">
                  <c:v>24</c:v>
                </c:pt>
                <c:pt idx="1896">
                  <c:v>24</c:v>
                </c:pt>
                <c:pt idx="1897">
                  <c:v>24</c:v>
                </c:pt>
                <c:pt idx="1898">
                  <c:v>24</c:v>
                </c:pt>
                <c:pt idx="1899">
                  <c:v>24</c:v>
                </c:pt>
                <c:pt idx="1900">
                  <c:v>24</c:v>
                </c:pt>
                <c:pt idx="1901">
                  <c:v>24</c:v>
                </c:pt>
                <c:pt idx="1902">
                  <c:v>24</c:v>
                </c:pt>
                <c:pt idx="1903">
                  <c:v>24</c:v>
                </c:pt>
                <c:pt idx="1904">
                  <c:v>24</c:v>
                </c:pt>
                <c:pt idx="1905">
                  <c:v>24</c:v>
                </c:pt>
                <c:pt idx="1906">
                  <c:v>24</c:v>
                </c:pt>
                <c:pt idx="1907">
                  <c:v>24</c:v>
                </c:pt>
                <c:pt idx="1908">
                  <c:v>24</c:v>
                </c:pt>
                <c:pt idx="1909">
                  <c:v>24</c:v>
                </c:pt>
                <c:pt idx="1910">
                  <c:v>24</c:v>
                </c:pt>
                <c:pt idx="1911">
                  <c:v>24</c:v>
                </c:pt>
                <c:pt idx="1912">
                  <c:v>24</c:v>
                </c:pt>
                <c:pt idx="1913">
                  <c:v>24</c:v>
                </c:pt>
                <c:pt idx="1914">
                  <c:v>24</c:v>
                </c:pt>
                <c:pt idx="1915">
                  <c:v>24</c:v>
                </c:pt>
                <c:pt idx="1916">
                  <c:v>24</c:v>
                </c:pt>
                <c:pt idx="1917">
                  <c:v>24</c:v>
                </c:pt>
                <c:pt idx="1918">
                  <c:v>24</c:v>
                </c:pt>
                <c:pt idx="1919">
                  <c:v>24</c:v>
                </c:pt>
                <c:pt idx="1920">
                  <c:v>24</c:v>
                </c:pt>
                <c:pt idx="1921">
                  <c:v>24</c:v>
                </c:pt>
                <c:pt idx="1922">
                  <c:v>24</c:v>
                </c:pt>
                <c:pt idx="1923">
                  <c:v>24</c:v>
                </c:pt>
                <c:pt idx="1924">
                  <c:v>24</c:v>
                </c:pt>
                <c:pt idx="1925">
                  <c:v>24</c:v>
                </c:pt>
                <c:pt idx="1926">
                  <c:v>24</c:v>
                </c:pt>
                <c:pt idx="1927">
                  <c:v>24</c:v>
                </c:pt>
                <c:pt idx="1928">
                  <c:v>24</c:v>
                </c:pt>
                <c:pt idx="1929">
                  <c:v>24</c:v>
                </c:pt>
                <c:pt idx="1930">
                  <c:v>24</c:v>
                </c:pt>
                <c:pt idx="1931">
                  <c:v>24</c:v>
                </c:pt>
                <c:pt idx="1932">
                  <c:v>24</c:v>
                </c:pt>
                <c:pt idx="1933">
                  <c:v>24</c:v>
                </c:pt>
                <c:pt idx="1934">
                  <c:v>24</c:v>
                </c:pt>
                <c:pt idx="1935">
                  <c:v>24</c:v>
                </c:pt>
                <c:pt idx="1936">
                  <c:v>24</c:v>
                </c:pt>
                <c:pt idx="1937">
                  <c:v>24</c:v>
                </c:pt>
                <c:pt idx="1938">
                  <c:v>24</c:v>
                </c:pt>
                <c:pt idx="1939">
                  <c:v>24</c:v>
                </c:pt>
                <c:pt idx="1940">
                  <c:v>24</c:v>
                </c:pt>
                <c:pt idx="1941">
                  <c:v>24</c:v>
                </c:pt>
                <c:pt idx="1942">
                  <c:v>24</c:v>
                </c:pt>
                <c:pt idx="1943">
                  <c:v>24</c:v>
                </c:pt>
                <c:pt idx="1944">
                  <c:v>24</c:v>
                </c:pt>
                <c:pt idx="1945">
                  <c:v>24</c:v>
                </c:pt>
                <c:pt idx="1946">
                  <c:v>24</c:v>
                </c:pt>
                <c:pt idx="1947">
                  <c:v>24</c:v>
                </c:pt>
                <c:pt idx="1948">
                  <c:v>24</c:v>
                </c:pt>
                <c:pt idx="1949">
                  <c:v>24</c:v>
                </c:pt>
                <c:pt idx="1950">
                  <c:v>24</c:v>
                </c:pt>
                <c:pt idx="1951">
                  <c:v>24</c:v>
                </c:pt>
                <c:pt idx="1952">
                  <c:v>24</c:v>
                </c:pt>
                <c:pt idx="1953">
                  <c:v>24</c:v>
                </c:pt>
                <c:pt idx="1954">
                  <c:v>24</c:v>
                </c:pt>
                <c:pt idx="1955">
                  <c:v>24</c:v>
                </c:pt>
                <c:pt idx="1956">
                  <c:v>24</c:v>
                </c:pt>
                <c:pt idx="1957">
                  <c:v>24</c:v>
                </c:pt>
                <c:pt idx="1958">
                  <c:v>24</c:v>
                </c:pt>
                <c:pt idx="1959">
                  <c:v>24</c:v>
                </c:pt>
                <c:pt idx="1960">
                  <c:v>24</c:v>
                </c:pt>
                <c:pt idx="1961">
                  <c:v>24</c:v>
                </c:pt>
                <c:pt idx="1962">
                  <c:v>24</c:v>
                </c:pt>
                <c:pt idx="1963">
                  <c:v>24</c:v>
                </c:pt>
                <c:pt idx="1964">
                  <c:v>24</c:v>
                </c:pt>
                <c:pt idx="1965">
                  <c:v>24</c:v>
                </c:pt>
                <c:pt idx="1966">
                  <c:v>24</c:v>
                </c:pt>
                <c:pt idx="1967">
                  <c:v>24</c:v>
                </c:pt>
                <c:pt idx="1968">
                  <c:v>24</c:v>
                </c:pt>
                <c:pt idx="1969">
                  <c:v>24</c:v>
                </c:pt>
                <c:pt idx="1970">
                  <c:v>24</c:v>
                </c:pt>
                <c:pt idx="1971">
                  <c:v>24</c:v>
                </c:pt>
                <c:pt idx="1972">
                  <c:v>24</c:v>
                </c:pt>
                <c:pt idx="1973">
                  <c:v>24</c:v>
                </c:pt>
                <c:pt idx="1974">
                  <c:v>24</c:v>
                </c:pt>
                <c:pt idx="1975">
                  <c:v>24</c:v>
                </c:pt>
                <c:pt idx="1976">
                  <c:v>16</c:v>
                </c:pt>
                <c:pt idx="1977">
                  <c:v>16</c:v>
                </c:pt>
                <c:pt idx="1978">
                  <c:v>16</c:v>
                </c:pt>
                <c:pt idx="1979">
                  <c:v>16</c:v>
                </c:pt>
                <c:pt idx="1980">
                  <c:v>16</c:v>
                </c:pt>
                <c:pt idx="1981">
                  <c:v>16</c:v>
                </c:pt>
                <c:pt idx="1982">
                  <c:v>16</c:v>
                </c:pt>
                <c:pt idx="1983">
                  <c:v>16</c:v>
                </c:pt>
                <c:pt idx="1984">
                  <c:v>16</c:v>
                </c:pt>
                <c:pt idx="1985">
                  <c:v>16</c:v>
                </c:pt>
                <c:pt idx="1986">
                  <c:v>16</c:v>
                </c:pt>
                <c:pt idx="1987">
                  <c:v>16</c:v>
                </c:pt>
                <c:pt idx="1988">
                  <c:v>16</c:v>
                </c:pt>
                <c:pt idx="1989">
                  <c:v>16</c:v>
                </c:pt>
                <c:pt idx="1990">
                  <c:v>16</c:v>
                </c:pt>
                <c:pt idx="1991">
                  <c:v>16</c:v>
                </c:pt>
                <c:pt idx="1992">
                  <c:v>16</c:v>
                </c:pt>
                <c:pt idx="1993">
                  <c:v>16</c:v>
                </c:pt>
                <c:pt idx="1994">
                  <c:v>16</c:v>
                </c:pt>
                <c:pt idx="1995">
                  <c:v>16</c:v>
                </c:pt>
                <c:pt idx="1996">
                  <c:v>16</c:v>
                </c:pt>
                <c:pt idx="1997">
                  <c:v>24</c:v>
                </c:pt>
                <c:pt idx="1998">
                  <c:v>24</c:v>
                </c:pt>
                <c:pt idx="1999">
                  <c:v>24</c:v>
                </c:pt>
                <c:pt idx="2000">
                  <c:v>24</c:v>
                </c:pt>
                <c:pt idx="2001">
                  <c:v>24</c:v>
                </c:pt>
                <c:pt idx="2002">
                  <c:v>24</c:v>
                </c:pt>
                <c:pt idx="2003">
                  <c:v>24</c:v>
                </c:pt>
                <c:pt idx="2004">
                  <c:v>24</c:v>
                </c:pt>
                <c:pt idx="2005">
                  <c:v>24</c:v>
                </c:pt>
                <c:pt idx="2006">
                  <c:v>24</c:v>
                </c:pt>
                <c:pt idx="2007">
                  <c:v>24</c:v>
                </c:pt>
                <c:pt idx="2008">
                  <c:v>24</c:v>
                </c:pt>
                <c:pt idx="2009">
                  <c:v>24</c:v>
                </c:pt>
                <c:pt idx="2010">
                  <c:v>24</c:v>
                </c:pt>
                <c:pt idx="2011">
                  <c:v>24</c:v>
                </c:pt>
                <c:pt idx="2012">
                  <c:v>24</c:v>
                </c:pt>
                <c:pt idx="2013">
                  <c:v>24</c:v>
                </c:pt>
                <c:pt idx="2014">
                  <c:v>24</c:v>
                </c:pt>
                <c:pt idx="2015">
                  <c:v>24</c:v>
                </c:pt>
                <c:pt idx="2016">
                  <c:v>24</c:v>
                </c:pt>
                <c:pt idx="2017">
                  <c:v>24</c:v>
                </c:pt>
                <c:pt idx="2018">
                  <c:v>24</c:v>
                </c:pt>
                <c:pt idx="2019">
                  <c:v>24</c:v>
                </c:pt>
                <c:pt idx="2020">
                  <c:v>24</c:v>
                </c:pt>
                <c:pt idx="2021">
                  <c:v>24</c:v>
                </c:pt>
                <c:pt idx="2022">
                  <c:v>24</c:v>
                </c:pt>
                <c:pt idx="2023">
                  <c:v>24</c:v>
                </c:pt>
                <c:pt idx="2024">
                  <c:v>24</c:v>
                </c:pt>
                <c:pt idx="2025">
                  <c:v>24</c:v>
                </c:pt>
                <c:pt idx="2026">
                  <c:v>24</c:v>
                </c:pt>
                <c:pt idx="2027">
                  <c:v>24</c:v>
                </c:pt>
                <c:pt idx="2028">
                  <c:v>24</c:v>
                </c:pt>
                <c:pt idx="2029">
                  <c:v>24</c:v>
                </c:pt>
                <c:pt idx="2030">
                  <c:v>24</c:v>
                </c:pt>
                <c:pt idx="2031">
                  <c:v>24</c:v>
                </c:pt>
                <c:pt idx="2032">
                  <c:v>24</c:v>
                </c:pt>
                <c:pt idx="2033">
                  <c:v>24</c:v>
                </c:pt>
                <c:pt idx="2034">
                  <c:v>24</c:v>
                </c:pt>
                <c:pt idx="2035">
                  <c:v>24</c:v>
                </c:pt>
                <c:pt idx="2036">
                  <c:v>24</c:v>
                </c:pt>
                <c:pt idx="2037">
                  <c:v>24</c:v>
                </c:pt>
                <c:pt idx="2038">
                  <c:v>16</c:v>
                </c:pt>
                <c:pt idx="2039">
                  <c:v>16</c:v>
                </c:pt>
                <c:pt idx="2040">
                  <c:v>16</c:v>
                </c:pt>
                <c:pt idx="2041">
                  <c:v>16</c:v>
                </c:pt>
                <c:pt idx="2042">
                  <c:v>16</c:v>
                </c:pt>
                <c:pt idx="2043">
                  <c:v>16</c:v>
                </c:pt>
                <c:pt idx="2044">
                  <c:v>16</c:v>
                </c:pt>
                <c:pt idx="2045">
                  <c:v>16</c:v>
                </c:pt>
                <c:pt idx="2046">
                  <c:v>16</c:v>
                </c:pt>
                <c:pt idx="2047">
                  <c:v>16</c:v>
                </c:pt>
                <c:pt idx="2048">
                  <c:v>16</c:v>
                </c:pt>
                <c:pt idx="2049">
                  <c:v>16</c:v>
                </c:pt>
                <c:pt idx="2050">
                  <c:v>16</c:v>
                </c:pt>
                <c:pt idx="2051">
                  <c:v>16</c:v>
                </c:pt>
                <c:pt idx="2052">
                  <c:v>16</c:v>
                </c:pt>
                <c:pt idx="2053">
                  <c:v>8</c:v>
                </c:pt>
                <c:pt idx="2054">
                  <c:v>8</c:v>
                </c:pt>
                <c:pt idx="2055">
                  <c:v>8</c:v>
                </c:pt>
                <c:pt idx="2056">
                  <c:v>8</c:v>
                </c:pt>
                <c:pt idx="2057">
                  <c:v>16</c:v>
                </c:pt>
                <c:pt idx="2058">
                  <c:v>16</c:v>
                </c:pt>
                <c:pt idx="2059">
                  <c:v>16</c:v>
                </c:pt>
                <c:pt idx="2060">
                  <c:v>16</c:v>
                </c:pt>
                <c:pt idx="2061">
                  <c:v>16</c:v>
                </c:pt>
                <c:pt idx="2062">
                  <c:v>16</c:v>
                </c:pt>
                <c:pt idx="2063">
                  <c:v>16</c:v>
                </c:pt>
                <c:pt idx="2064">
                  <c:v>16</c:v>
                </c:pt>
                <c:pt idx="2065">
                  <c:v>16</c:v>
                </c:pt>
                <c:pt idx="2066">
                  <c:v>16</c:v>
                </c:pt>
                <c:pt idx="2067">
                  <c:v>16</c:v>
                </c:pt>
                <c:pt idx="2068">
                  <c:v>16</c:v>
                </c:pt>
                <c:pt idx="2069">
                  <c:v>16</c:v>
                </c:pt>
                <c:pt idx="2070">
                  <c:v>16</c:v>
                </c:pt>
                <c:pt idx="2071">
                  <c:v>16</c:v>
                </c:pt>
                <c:pt idx="2072">
                  <c:v>24</c:v>
                </c:pt>
                <c:pt idx="2073">
                  <c:v>24</c:v>
                </c:pt>
                <c:pt idx="2074">
                  <c:v>24</c:v>
                </c:pt>
                <c:pt idx="2075">
                  <c:v>24</c:v>
                </c:pt>
                <c:pt idx="2076">
                  <c:v>16</c:v>
                </c:pt>
                <c:pt idx="2077">
                  <c:v>16</c:v>
                </c:pt>
                <c:pt idx="2078">
                  <c:v>16</c:v>
                </c:pt>
                <c:pt idx="2079">
                  <c:v>16</c:v>
                </c:pt>
                <c:pt idx="2080">
                  <c:v>16</c:v>
                </c:pt>
                <c:pt idx="2081">
                  <c:v>16</c:v>
                </c:pt>
                <c:pt idx="2082">
                  <c:v>16</c:v>
                </c:pt>
                <c:pt idx="2083">
                  <c:v>16</c:v>
                </c:pt>
                <c:pt idx="2084">
                  <c:v>16</c:v>
                </c:pt>
                <c:pt idx="2085">
                  <c:v>16</c:v>
                </c:pt>
                <c:pt idx="2086">
                  <c:v>16</c:v>
                </c:pt>
                <c:pt idx="2087">
                  <c:v>16</c:v>
                </c:pt>
                <c:pt idx="2088">
                  <c:v>16</c:v>
                </c:pt>
                <c:pt idx="2089">
                  <c:v>16</c:v>
                </c:pt>
                <c:pt idx="2090">
                  <c:v>16</c:v>
                </c:pt>
                <c:pt idx="2091">
                  <c:v>16</c:v>
                </c:pt>
                <c:pt idx="2092">
                  <c:v>16</c:v>
                </c:pt>
                <c:pt idx="2093">
                  <c:v>16</c:v>
                </c:pt>
                <c:pt idx="2094">
                  <c:v>16</c:v>
                </c:pt>
                <c:pt idx="2095">
                  <c:v>16</c:v>
                </c:pt>
                <c:pt idx="2096">
                  <c:v>16</c:v>
                </c:pt>
                <c:pt idx="2097">
                  <c:v>16</c:v>
                </c:pt>
                <c:pt idx="2098">
                  <c:v>24</c:v>
                </c:pt>
                <c:pt idx="2099">
                  <c:v>24</c:v>
                </c:pt>
                <c:pt idx="2100">
                  <c:v>24</c:v>
                </c:pt>
                <c:pt idx="2101">
                  <c:v>24</c:v>
                </c:pt>
                <c:pt idx="2102">
                  <c:v>24</c:v>
                </c:pt>
                <c:pt idx="2103">
                  <c:v>24</c:v>
                </c:pt>
                <c:pt idx="2104">
                  <c:v>24</c:v>
                </c:pt>
                <c:pt idx="2105">
                  <c:v>24</c:v>
                </c:pt>
                <c:pt idx="2106">
                  <c:v>24</c:v>
                </c:pt>
                <c:pt idx="2107">
                  <c:v>24</c:v>
                </c:pt>
                <c:pt idx="2108">
                  <c:v>24</c:v>
                </c:pt>
                <c:pt idx="2109">
                  <c:v>32</c:v>
                </c:pt>
                <c:pt idx="2110">
                  <c:v>32</c:v>
                </c:pt>
                <c:pt idx="2111">
                  <c:v>32</c:v>
                </c:pt>
                <c:pt idx="2112">
                  <c:v>32</c:v>
                </c:pt>
                <c:pt idx="2113">
                  <c:v>32</c:v>
                </c:pt>
                <c:pt idx="2114">
                  <c:v>32</c:v>
                </c:pt>
                <c:pt idx="2115">
                  <c:v>32</c:v>
                </c:pt>
                <c:pt idx="2116">
                  <c:v>32</c:v>
                </c:pt>
                <c:pt idx="2117">
                  <c:v>32</c:v>
                </c:pt>
                <c:pt idx="2118">
                  <c:v>32</c:v>
                </c:pt>
                <c:pt idx="2119">
                  <c:v>32</c:v>
                </c:pt>
                <c:pt idx="2120">
                  <c:v>32</c:v>
                </c:pt>
                <c:pt idx="2121">
                  <c:v>32</c:v>
                </c:pt>
                <c:pt idx="2122">
                  <c:v>32</c:v>
                </c:pt>
                <c:pt idx="2123">
                  <c:v>32</c:v>
                </c:pt>
                <c:pt idx="2124">
                  <c:v>32</c:v>
                </c:pt>
                <c:pt idx="2125">
                  <c:v>32</c:v>
                </c:pt>
                <c:pt idx="2126">
                  <c:v>32</c:v>
                </c:pt>
                <c:pt idx="2127">
                  <c:v>32</c:v>
                </c:pt>
                <c:pt idx="2128">
                  <c:v>32</c:v>
                </c:pt>
                <c:pt idx="2129">
                  <c:v>32</c:v>
                </c:pt>
                <c:pt idx="2130">
                  <c:v>32</c:v>
                </c:pt>
                <c:pt idx="2131">
                  <c:v>32</c:v>
                </c:pt>
                <c:pt idx="2132">
                  <c:v>32</c:v>
                </c:pt>
                <c:pt idx="2133">
                  <c:v>32</c:v>
                </c:pt>
                <c:pt idx="2134">
                  <c:v>32</c:v>
                </c:pt>
                <c:pt idx="2135">
                  <c:v>32</c:v>
                </c:pt>
                <c:pt idx="2136">
                  <c:v>32</c:v>
                </c:pt>
                <c:pt idx="2137">
                  <c:v>32</c:v>
                </c:pt>
                <c:pt idx="2138">
                  <c:v>32</c:v>
                </c:pt>
                <c:pt idx="2139">
                  <c:v>32</c:v>
                </c:pt>
                <c:pt idx="2140">
                  <c:v>32</c:v>
                </c:pt>
                <c:pt idx="2141">
                  <c:v>32</c:v>
                </c:pt>
                <c:pt idx="2142">
                  <c:v>32</c:v>
                </c:pt>
                <c:pt idx="2143">
                  <c:v>32</c:v>
                </c:pt>
                <c:pt idx="2144">
                  <c:v>32</c:v>
                </c:pt>
                <c:pt idx="2145">
                  <c:v>32</c:v>
                </c:pt>
                <c:pt idx="2146">
                  <c:v>32</c:v>
                </c:pt>
                <c:pt idx="2147">
                  <c:v>32</c:v>
                </c:pt>
                <c:pt idx="2148">
                  <c:v>32</c:v>
                </c:pt>
                <c:pt idx="2149">
                  <c:v>32</c:v>
                </c:pt>
                <c:pt idx="2150">
                  <c:v>32</c:v>
                </c:pt>
                <c:pt idx="2151">
                  <c:v>32</c:v>
                </c:pt>
                <c:pt idx="2152">
                  <c:v>32</c:v>
                </c:pt>
                <c:pt idx="2153">
                  <c:v>32</c:v>
                </c:pt>
                <c:pt idx="2154">
                  <c:v>32</c:v>
                </c:pt>
                <c:pt idx="2155">
                  <c:v>32</c:v>
                </c:pt>
                <c:pt idx="2156">
                  <c:v>32</c:v>
                </c:pt>
                <c:pt idx="2157">
                  <c:v>32</c:v>
                </c:pt>
                <c:pt idx="2158">
                  <c:v>32</c:v>
                </c:pt>
                <c:pt idx="2159">
                  <c:v>32</c:v>
                </c:pt>
                <c:pt idx="2160">
                  <c:v>32</c:v>
                </c:pt>
                <c:pt idx="2161">
                  <c:v>32</c:v>
                </c:pt>
                <c:pt idx="2162">
                  <c:v>32</c:v>
                </c:pt>
                <c:pt idx="2163">
                  <c:v>32</c:v>
                </c:pt>
                <c:pt idx="2164">
                  <c:v>32</c:v>
                </c:pt>
                <c:pt idx="2165">
                  <c:v>32</c:v>
                </c:pt>
                <c:pt idx="2166">
                  <c:v>32</c:v>
                </c:pt>
                <c:pt idx="2167">
                  <c:v>32</c:v>
                </c:pt>
                <c:pt idx="2168">
                  <c:v>32</c:v>
                </c:pt>
                <c:pt idx="2169">
                  <c:v>32</c:v>
                </c:pt>
                <c:pt idx="2170">
                  <c:v>32</c:v>
                </c:pt>
                <c:pt idx="2171">
                  <c:v>32</c:v>
                </c:pt>
                <c:pt idx="2172">
                  <c:v>32</c:v>
                </c:pt>
                <c:pt idx="2173">
                  <c:v>32</c:v>
                </c:pt>
                <c:pt idx="2174">
                  <c:v>32</c:v>
                </c:pt>
                <c:pt idx="2175">
                  <c:v>32</c:v>
                </c:pt>
                <c:pt idx="2176">
                  <c:v>32</c:v>
                </c:pt>
                <c:pt idx="2177">
                  <c:v>32</c:v>
                </c:pt>
                <c:pt idx="2178">
                  <c:v>32</c:v>
                </c:pt>
                <c:pt idx="2179">
                  <c:v>32</c:v>
                </c:pt>
                <c:pt idx="2180">
                  <c:v>32</c:v>
                </c:pt>
                <c:pt idx="2181">
                  <c:v>32</c:v>
                </c:pt>
                <c:pt idx="2182">
                  <c:v>32</c:v>
                </c:pt>
                <c:pt idx="2183">
                  <c:v>32</c:v>
                </c:pt>
                <c:pt idx="2184">
                  <c:v>40</c:v>
                </c:pt>
                <c:pt idx="2185">
                  <c:v>40</c:v>
                </c:pt>
                <c:pt idx="2186">
                  <c:v>40</c:v>
                </c:pt>
                <c:pt idx="2187">
                  <c:v>40</c:v>
                </c:pt>
                <c:pt idx="2188">
                  <c:v>40</c:v>
                </c:pt>
                <c:pt idx="2189">
                  <c:v>32</c:v>
                </c:pt>
                <c:pt idx="2190">
                  <c:v>32</c:v>
                </c:pt>
                <c:pt idx="2191">
                  <c:v>32</c:v>
                </c:pt>
                <c:pt idx="2192">
                  <c:v>32</c:v>
                </c:pt>
                <c:pt idx="2193">
                  <c:v>32</c:v>
                </c:pt>
                <c:pt idx="2194">
                  <c:v>32</c:v>
                </c:pt>
                <c:pt idx="2195">
                  <c:v>32</c:v>
                </c:pt>
                <c:pt idx="2196">
                  <c:v>32</c:v>
                </c:pt>
                <c:pt idx="2197">
                  <c:v>32</c:v>
                </c:pt>
                <c:pt idx="2198">
                  <c:v>32</c:v>
                </c:pt>
                <c:pt idx="2199">
                  <c:v>32</c:v>
                </c:pt>
                <c:pt idx="2200">
                  <c:v>32</c:v>
                </c:pt>
                <c:pt idx="2201">
                  <c:v>32</c:v>
                </c:pt>
                <c:pt idx="2202">
                  <c:v>32</c:v>
                </c:pt>
                <c:pt idx="2203">
                  <c:v>32</c:v>
                </c:pt>
                <c:pt idx="2204">
                  <c:v>32</c:v>
                </c:pt>
                <c:pt idx="2205">
                  <c:v>32</c:v>
                </c:pt>
                <c:pt idx="2206">
                  <c:v>32</c:v>
                </c:pt>
                <c:pt idx="2207">
                  <c:v>32</c:v>
                </c:pt>
                <c:pt idx="2208">
                  <c:v>32</c:v>
                </c:pt>
                <c:pt idx="2209">
                  <c:v>32</c:v>
                </c:pt>
                <c:pt idx="2210">
                  <c:v>40</c:v>
                </c:pt>
                <c:pt idx="2211">
                  <c:v>40</c:v>
                </c:pt>
                <c:pt idx="2212">
                  <c:v>40</c:v>
                </c:pt>
                <c:pt idx="2213">
                  <c:v>40</c:v>
                </c:pt>
                <c:pt idx="2214">
                  <c:v>40</c:v>
                </c:pt>
                <c:pt idx="2215">
                  <c:v>40</c:v>
                </c:pt>
                <c:pt idx="2216">
                  <c:v>40</c:v>
                </c:pt>
                <c:pt idx="2217">
                  <c:v>40</c:v>
                </c:pt>
                <c:pt idx="2218">
                  <c:v>40</c:v>
                </c:pt>
                <c:pt idx="2219">
                  <c:v>40</c:v>
                </c:pt>
                <c:pt idx="2220">
                  <c:v>40</c:v>
                </c:pt>
                <c:pt idx="2221">
                  <c:v>40</c:v>
                </c:pt>
                <c:pt idx="2222">
                  <c:v>40</c:v>
                </c:pt>
                <c:pt idx="2223">
                  <c:v>40</c:v>
                </c:pt>
                <c:pt idx="2224">
                  <c:v>40</c:v>
                </c:pt>
                <c:pt idx="2225">
                  <c:v>40</c:v>
                </c:pt>
                <c:pt idx="2226">
                  <c:v>32</c:v>
                </c:pt>
                <c:pt idx="2227">
                  <c:v>32</c:v>
                </c:pt>
                <c:pt idx="2228">
                  <c:v>32</c:v>
                </c:pt>
                <c:pt idx="2229">
                  <c:v>32</c:v>
                </c:pt>
                <c:pt idx="2230">
                  <c:v>32</c:v>
                </c:pt>
                <c:pt idx="2231">
                  <c:v>32</c:v>
                </c:pt>
                <c:pt idx="2232">
                  <c:v>32</c:v>
                </c:pt>
                <c:pt idx="2233">
                  <c:v>32</c:v>
                </c:pt>
                <c:pt idx="2234">
                  <c:v>32</c:v>
                </c:pt>
                <c:pt idx="2235">
                  <c:v>32</c:v>
                </c:pt>
                <c:pt idx="2236">
                  <c:v>32</c:v>
                </c:pt>
                <c:pt idx="2237">
                  <c:v>32</c:v>
                </c:pt>
                <c:pt idx="2238">
                  <c:v>32</c:v>
                </c:pt>
                <c:pt idx="2239">
                  <c:v>32</c:v>
                </c:pt>
                <c:pt idx="2240">
                  <c:v>32</c:v>
                </c:pt>
                <c:pt idx="2241">
                  <c:v>32</c:v>
                </c:pt>
                <c:pt idx="2242">
                  <c:v>32</c:v>
                </c:pt>
                <c:pt idx="2243">
                  <c:v>32</c:v>
                </c:pt>
                <c:pt idx="2244">
                  <c:v>32</c:v>
                </c:pt>
                <c:pt idx="2245">
                  <c:v>32</c:v>
                </c:pt>
                <c:pt idx="2246">
                  <c:v>32</c:v>
                </c:pt>
                <c:pt idx="2247">
                  <c:v>32</c:v>
                </c:pt>
                <c:pt idx="2248">
                  <c:v>32</c:v>
                </c:pt>
                <c:pt idx="2249">
                  <c:v>32</c:v>
                </c:pt>
                <c:pt idx="2250">
                  <c:v>32</c:v>
                </c:pt>
                <c:pt idx="2251">
                  <c:v>24</c:v>
                </c:pt>
                <c:pt idx="2252">
                  <c:v>24</c:v>
                </c:pt>
                <c:pt idx="2253">
                  <c:v>24</c:v>
                </c:pt>
                <c:pt idx="2254">
                  <c:v>24</c:v>
                </c:pt>
                <c:pt idx="2255">
                  <c:v>24</c:v>
                </c:pt>
                <c:pt idx="2256">
                  <c:v>24</c:v>
                </c:pt>
                <c:pt idx="2257">
                  <c:v>24</c:v>
                </c:pt>
                <c:pt idx="2258">
                  <c:v>24</c:v>
                </c:pt>
                <c:pt idx="2259">
                  <c:v>24</c:v>
                </c:pt>
                <c:pt idx="2260">
                  <c:v>24</c:v>
                </c:pt>
                <c:pt idx="2261">
                  <c:v>24</c:v>
                </c:pt>
                <c:pt idx="2262">
                  <c:v>24</c:v>
                </c:pt>
                <c:pt idx="2263">
                  <c:v>24</c:v>
                </c:pt>
                <c:pt idx="2264">
                  <c:v>24</c:v>
                </c:pt>
                <c:pt idx="2265">
                  <c:v>24</c:v>
                </c:pt>
                <c:pt idx="2266">
                  <c:v>24</c:v>
                </c:pt>
                <c:pt idx="2267">
                  <c:v>24</c:v>
                </c:pt>
                <c:pt idx="2268">
                  <c:v>24</c:v>
                </c:pt>
                <c:pt idx="2269">
                  <c:v>24</c:v>
                </c:pt>
                <c:pt idx="2270">
                  <c:v>24</c:v>
                </c:pt>
                <c:pt idx="2271">
                  <c:v>24</c:v>
                </c:pt>
                <c:pt idx="2272">
                  <c:v>32</c:v>
                </c:pt>
                <c:pt idx="2273">
                  <c:v>32</c:v>
                </c:pt>
                <c:pt idx="2274">
                  <c:v>32</c:v>
                </c:pt>
                <c:pt idx="2275">
                  <c:v>32</c:v>
                </c:pt>
                <c:pt idx="2276">
                  <c:v>32</c:v>
                </c:pt>
                <c:pt idx="2277">
                  <c:v>24</c:v>
                </c:pt>
                <c:pt idx="2278">
                  <c:v>24</c:v>
                </c:pt>
                <c:pt idx="2279">
                  <c:v>24</c:v>
                </c:pt>
                <c:pt idx="2280">
                  <c:v>24</c:v>
                </c:pt>
                <c:pt idx="2281">
                  <c:v>24</c:v>
                </c:pt>
                <c:pt idx="2282">
                  <c:v>24</c:v>
                </c:pt>
                <c:pt idx="2283">
                  <c:v>24</c:v>
                </c:pt>
                <c:pt idx="2284">
                  <c:v>24</c:v>
                </c:pt>
                <c:pt idx="2285">
                  <c:v>24</c:v>
                </c:pt>
                <c:pt idx="2286">
                  <c:v>24</c:v>
                </c:pt>
                <c:pt idx="2287">
                  <c:v>24</c:v>
                </c:pt>
                <c:pt idx="2288">
                  <c:v>16</c:v>
                </c:pt>
                <c:pt idx="2289">
                  <c:v>16</c:v>
                </c:pt>
                <c:pt idx="2290">
                  <c:v>16</c:v>
                </c:pt>
                <c:pt idx="2291">
                  <c:v>16</c:v>
                </c:pt>
                <c:pt idx="2292">
                  <c:v>16</c:v>
                </c:pt>
                <c:pt idx="2293">
                  <c:v>16</c:v>
                </c:pt>
                <c:pt idx="2294">
                  <c:v>16</c:v>
                </c:pt>
                <c:pt idx="2295">
                  <c:v>16</c:v>
                </c:pt>
                <c:pt idx="2296">
                  <c:v>16</c:v>
                </c:pt>
                <c:pt idx="2297">
                  <c:v>16</c:v>
                </c:pt>
                <c:pt idx="2298">
                  <c:v>16</c:v>
                </c:pt>
                <c:pt idx="2299">
                  <c:v>16</c:v>
                </c:pt>
                <c:pt idx="2300">
                  <c:v>16</c:v>
                </c:pt>
                <c:pt idx="2301">
                  <c:v>16</c:v>
                </c:pt>
                <c:pt idx="2302">
                  <c:v>16</c:v>
                </c:pt>
                <c:pt idx="2303">
                  <c:v>16</c:v>
                </c:pt>
                <c:pt idx="2304">
                  <c:v>16</c:v>
                </c:pt>
                <c:pt idx="2305">
                  <c:v>16</c:v>
                </c:pt>
                <c:pt idx="2306">
                  <c:v>16</c:v>
                </c:pt>
                <c:pt idx="2307">
                  <c:v>16</c:v>
                </c:pt>
                <c:pt idx="2308">
                  <c:v>16</c:v>
                </c:pt>
                <c:pt idx="2309">
                  <c:v>16</c:v>
                </c:pt>
                <c:pt idx="2310">
                  <c:v>16</c:v>
                </c:pt>
                <c:pt idx="2311">
                  <c:v>16</c:v>
                </c:pt>
                <c:pt idx="2312">
                  <c:v>16</c:v>
                </c:pt>
                <c:pt idx="2313">
                  <c:v>16</c:v>
                </c:pt>
                <c:pt idx="2314">
                  <c:v>16</c:v>
                </c:pt>
                <c:pt idx="2315">
                  <c:v>16</c:v>
                </c:pt>
                <c:pt idx="2316">
                  <c:v>16</c:v>
                </c:pt>
                <c:pt idx="2317">
                  <c:v>16</c:v>
                </c:pt>
                <c:pt idx="2318">
                  <c:v>16</c:v>
                </c:pt>
                <c:pt idx="2319">
                  <c:v>16</c:v>
                </c:pt>
                <c:pt idx="2320">
                  <c:v>16</c:v>
                </c:pt>
                <c:pt idx="2321">
                  <c:v>16</c:v>
                </c:pt>
                <c:pt idx="2322">
                  <c:v>16</c:v>
                </c:pt>
                <c:pt idx="2323">
                  <c:v>16</c:v>
                </c:pt>
                <c:pt idx="2324">
                  <c:v>16</c:v>
                </c:pt>
                <c:pt idx="2325">
                  <c:v>16</c:v>
                </c:pt>
                <c:pt idx="2326">
                  <c:v>16</c:v>
                </c:pt>
                <c:pt idx="2327">
                  <c:v>16</c:v>
                </c:pt>
                <c:pt idx="2328">
                  <c:v>16</c:v>
                </c:pt>
                <c:pt idx="2329">
                  <c:v>16</c:v>
                </c:pt>
                <c:pt idx="2330">
                  <c:v>16</c:v>
                </c:pt>
                <c:pt idx="2331">
                  <c:v>16</c:v>
                </c:pt>
                <c:pt idx="2332">
                  <c:v>16</c:v>
                </c:pt>
                <c:pt idx="2333">
                  <c:v>16</c:v>
                </c:pt>
                <c:pt idx="2334">
                  <c:v>16</c:v>
                </c:pt>
                <c:pt idx="2335">
                  <c:v>24</c:v>
                </c:pt>
                <c:pt idx="2336">
                  <c:v>24</c:v>
                </c:pt>
                <c:pt idx="2337">
                  <c:v>24</c:v>
                </c:pt>
                <c:pt idx="2338">
                  <c:v>24</c:v>
                </c:pt>
                <c:pt idx="2339">
                  <c:v>24</c:v>
                </c:pt>
                <c:pt idx="2340">
                  <c:v>24</c:v>
                </c:pt>
                <c:pt idx="2341">
                  <c:v>24</c:v>
                </c:pt>
                <c:pt idx="2342">
                  <c:v>24</c:v>
                </c:pt>
                <c:pt idx="2343">
                  <c:v>24</c:v>
                </c:pt>
                <c:pt idx="2344">
                  <c:v>24</c:v>
                </c:pt>
                <c:pt idx="2345">
                  <c:v>24</c:v>
                </c:pt>
                <c:pt idx="2346">
                  <c:v>24</c:v>
                </c:pt>
                <c:pt idx="2347">
                  <c:v>24</c:v>
                </c:pt>
                <c:pt idx="2348">
                  <c:v>24</c:v>
                </c:pt>
                <c:pt idx="2349">
                  <c:v>24</c:v>
                </c:pt>
                <c:pt idx="2350">
                  <c:v>24</c:v>
                </c:pt>
                <c:pt idx="2351">
                  <c:v>24</c:v>
                </c:pt>
                <c:pt idx="2352">
                  <c:v>24</c:v>
                </c:pt>
                <c:pt idx="2353">
                  <c:v>24</c:v>
                </c:pt>
                <c:pt idx="2354">
                  <c:v>24</c:v>
                </c:pt>
                <c:pt idx="2355">
                  <c:v>16</c:v>
                </c:pt>
                <c:pt idx="2356">
                  <c:v>16</c:v>
                </c:pt>
                <c:pt idx="2357">
                  <c:v>16</c:v>
                </c:pt>
                <c:pt idx="2358">
                  <c:v>16</c:v>
                </c:pt>
                <c:pt idx="2359">
                  <c:v>24</c:v>
                </c:pt>
                <c:pt idx="2360">
                  <c:v>24</c:v>
                </c:pt>
                <c:pt idx="2361">
                  <c:v>24</c:v>
                </c:pt>
                <c:pt idx="2362">
                  <c:v>24</c:v>
                </c:pt>
                <c:pt idx="2363">
                  <c:v>24</c:v>
                </c:pt>
                <c:pt idx="2364">
                  <c:v>24</c:v>
                </c:pt>
                <c:pt idx="2365">
                  <c:v>24</c:v>
                </c:pt>
                <c:pt idx="2366">
                  <c:v>24</c:v>
                </c:pt>
                <c:pt idx="2367">
                  <c:v>32</c:v>
                </c:pt>
                <c:pt idx="2368">
                  <c:v>32</c:v>
                </c:pt>
                <c:pt idx="2369">
                  <c:v>32</c:v>
                </c:pt>
                <c:pt idx="2370">
                  <c:v>32</c:v>
                </c:pt>
                <c:pt idx="2371">
                  <c:v>32</c:v>
                </c:pt>
                <c:pt idx="2372">
                  <c:v>32</c:v>
                </c:pt>
                <c:pt idx="2373">
                  <c:v>40</c:v>
                </c:pt>
                <c:pt idx="2374">
                  <c:v>40</c:v>
                </c:pt>
                <c:pt idx="2375">
                  <c:v>40</c:v>
                </c:pt>
                <c:pt idx="2376">
                  <c:v>40</c:v>
                </c:pt>
                <c:pt idx="2377">
                  <c:v>40</c:v>
                </c:pt>
                <c:pt idx="2378">
                  <c:v>40</c:v>
                </c:pt>
                <c:pt idx="2379">
                  <c:v>40</c:v>
                </c:pt>
                <c:pt idx="2380">
                  <c:v>40</c:v>
                </c:pt>
                <c:pt idx="2381">
                  <c:v>40</c:v>
                </c:pt>
                <c:pt idx="2382">
                  <c:v>40</c:v>
                </c:pt>
                <c:pt idx="2383">
                  <c:v>40</c:v>
                </c:pt>
                <c:pt idx="2384">
                  <c:v>40</c:v>
                </c:pt>
                <c:pt idx="2385">
                  <c:v>40</c:v>
                </c:pt>
                <c:pt idx="2386">
                  <c:v>40</c:v>
                </c:pt>
                <c:pt idx="2387">
                  <c:v>40</c:v>
                </c:pt>
                <c:pt idx="2388">
                  <c:v>40</c:v>
                </c:pt>
                <c:pt idx="2389">
                  <c:v>40</c:v>
                </c:pt>
                <c:pt idx="2390">
                  <c:v>40</c:v>
                </c:pt>
                <c:pt idx="2391">
                  <c:v>40</c:v>
                </c:pt>
                <c:pt idx="2392">
                  <c:v>40</c:v>
                </c:pt>
                <c:pt idx="2393">
                  <c:v>40</c:v>
                </c:pt>
                <c:pt idx="2394">
                  <c:v>40</c:v>
                </c:pt>
                <c:pt idx="2395">
                  <c:v>40</c:v>
                </c:pt>
                <c:pt idx="2396">
                  <c:v>40</c:v>
                </c:pt>
                <c:pt idx="2397">
                  <c:v>40</c:v>
                </c:pt>
                <c:pt idx="2398">
                  <c:v>40</c:v>
                </c:pt>
                <c:pt idx="2399">
                  <c:v>40</c:v>
                </c:pt>
                <c:pt idx="2400">
                  <c:v>40</c:v>
                </c:pt>
                <c:pt idx="2401">
                  <c:v>32</c:v>
                </c:pt>
                <c:pt idx="2402">
                  <c:v>32</c:v>
                </c:pt>
                <c:pt idx="2403">
                  <c:v>32</c:v>
                </c:pt>
                <c:pt idx="2404">
                  <c:v>32</c:v>
                </c:pt>
                <c:pt idx="2405">
                  <c:v>32</c:v>
                </c:pt>
                <c:pt idx="2406">
                  <c:v>32</c:v>
                </c:pt>
                <c:pt idx="2407">
                  <c:v>32</c:v>
                </c:pt>
                <c:pt idx="2408">
                  <c:v>32</c:v>
                </c:pt>
                <c:pt idx="2409">
                  <c:v>32</c:v>
                </c:pt>
                <c:pt idx="2410">
                  <c:v>32</c:v>
                </c:pt>
                <c:pt idx="2411">
                  <c:v>32</c:v>
                </c:pt>
                <c:pt idx="2412">
                  <c:v>32</c:v>
                </c:pt>
                <c:pt idx="2413">
                  <c:v>24</c:v>
                </c:pt>
                <c:pt idx="2414">
                  <c:v>24</c:v>
                </c:pt>
                <c:pt idx="2415">
                  <c:v>24</c:v>
                </c:pt>
                <c:pt idx="2416">
                  <c:v>24</c:v>
                </c:pt>
                <c:pt idx="2417">
                  <c:v>24</c:v>
                </c:pt>
                <c:pt idx="2418">
                  <c:v>24</c:v>
                </c:pt>
                <c:pt idx="2419">
                  <c:v>24</c:v>
                </c:pt>
                <c:pt idx="2420">
                  <c:v>24</c:v>
                </c:pt>
                <c:pt idx="2421">
                  <c:v>24</c:v>
                </c:pt>
                <c:pt idx="2422">
                  <c:v>24</c:v>
                </c:pt>
                <c:pt idx="2423">
                  <c:v>24</c:v>
                </c:pt>
                <c:pt idx="2424">
                  <c:v>24</c:v>
                </c:pt>
                <c:pt idx="2425">
                  <c:v>24</c:v>
                </c:pt>
                <c:pt idx="2426">
                  <c:v>24</c:v>
                </c:pt>
                <c:pt idx="2427">
                  <c:v>24</c:v>
                </c:pt>
                <c:pt idx="2428">
                  <c:v>24</c:v>
                </c:pt>
                <c:pt idx="2429">
                  <c:v>24</c:v>
                </c:pt>
                <c:pt idx="2430">
                  <c:v>24</c:v>
                </c:pt>
                <c:pt idx="2431">
                  <c:v>24</c:v>
                </c:pt>
                <c:pt idx="2432">
                  <c:v>24</c:v>
                </c:pt>
                <c:pt idx="2433">
                  <c:v>24</c:v>
                </c:pt>
                <c:pt idx="2434">
                  <c:v>24</c:v>
                </c:pt>
                <c:pt idx="2435">
                  <c:v>24</c:v>
                </c:pt>
                <c:pt idx="2436">
                  <c:v>24</c:v>
                </c:pt>
                <c:pt idx="2437">
                  <c:v>24</c:v>
                </c:pt>
                <c:pt idx="2438">
                  <c:v>24</c:v>
                </c:pt>
                <c:pt idx="2439">
                  <c:v>24</c:v>
                </c:pt>
                <c:pt idx="2440">
                  <c:v>24</c:v>
                </c:pt>
                <c:pt idx="2441">
                  <c:v>24</c:v>
                </c:pt>
                <c:pt idx="2442">
                  <c:v>24</c:v>
                </c:pt>
                <c:pt idx="2443">
                  <c:v>24</c:v>
                </c:pt>
                <c:pt idx="2444">
                  <c:v>24</c:v>
                </c:pt>
                <c:pt idx="2445">
                  <c:v>24</c:v>
                </c:pt>
                <c:pt idx="2446">
                  <c:v>24</c:v>
                </c:pt>
                <c:pt idx="2447">
                  <c:v>24</c:v>
                </c:pt>
                <c:pt idx="2448">
                  <c:v>24</c:v>
                </c:pt>
                <c:pt idx="2449">
                  <c:v>24</c:v>
                </c:pt>
                <c:pt idx="2450">
                  <c:v>24</c:v>
                </c:pt>
                <c:pt idx="2451">
                  <c:v>16</c:v>
                </c:pt>
                <c:pt idx="2452">
                  <c:v>16</c:v>
                </c:pt>
                <c:pt idx="2453">
                  <c:v>16</c:v>
                </c:pt>
                <c:pt idx="2454">
                  <c:v>16</c:v>
                </c:pt>
                <c:pt idx="2455">
                  <c:v>16</c:v>
                </c:pt>
                <c:pt idx="2456">
                  <c:v>16</c:v>
                </c:pt>
                <c:pt idx="2457">
                  <c:v>16</c:v>
                </c:pt>
                <c:pt idx="2458">
                  <c:v>16</c:v>
                </c:pt>
                <c:pt idx="2459">
                  <c:v>16</c:v>
                </c:pt>
                <c:pt idx="2460">
                  <c:v>16</c:v>
                </c:pt>
                <c:pt idx="2461">
                  <c:v>16</c:v>
                </c:pt>
                <c:pt idx="2462">
                  <c:v>16</c:v>
                </c:pt>
                <c:pt idx="2463">
                  <c:v>16</c:v>
                </c:pt>
                <c:pt idx="2464">
                  <c:v>16</c:v>
                </c:pt>
                <c:pt idx="2465">
                  <c:v>16</c:v>
                </c:pt>
                <c:pt idx="2466">
                  <c:v>16</c:v>
                </c:pt>
                <c:pt idx="2467">
                  <c:v>16</c:v>
                </c:pt>
                <c:pt idx="2468">
                  <c:v>16</c:v>
                </c:pt>
                <c:pt idx="2469">
                  <c:v>16</c:v>
                </c:pt>
                <c:pt idx="2470">
                  <c:v>16</c:v>
                </c:pt>
                <c:pt idx="2471">
                  <c:v>16</c:v>
                </c:pt>
                <c:pt idx="2472">
                  <c:v>24</c:v>
                </c:pt>
                <c:pt idx="2473">
                  <c:v>24</c:v>
                </c:pt>
                <c:pt idx="2474">
                  <c:v>24</c:v>
                </c:pt>
                <c:pt idx="2475">
                  <c:v>24</c:v>
                </c:pt>
                <c:pt idx="2476">
                  <c:v>16</c:v>
                </c:pt>
                <c:pt idx="2477">
                  <c:v>16</c:v>
                </c:pt>
                <c:pt idx="2478">
                  <c:v>16</c:v>
                </c:pt>
                <c:pt idx="2479">
                  <c:v>16</c:v>
                </c:pt>
                <c:pt idx="2480">
                  <c:v>16</c:v>
                </c:pt>
                <c:pt idx="2481">
                  <c:v>16</c:v>
                </c:pt>
                <c:pt idx="2482">
                  <c:v>16</c:v>
                </c:pt>
                <c:pt idx="2483">
                  <c:v>16</c:v>
                </c:pt>
                <c:pt idx="2484">
                  <c:v>16</c:v>
                </c:pt>
                <c:pt idx="2485">
                  <c:v>16</c:v>
                </c:pt>
                <c:pt idx="2486">
                  <c:v>16</c:v>
                </c:pt>
                <c:pt idx="2487">
                  <c:v>16</c:v>
                </c:pt>
                <c:pt idx="2488">
                  <c:v>16</c:v>
                </c:pt>
                <c:pt idx="2489">
                  <c:v>16</c:v>
                </c:pt>
                <c:pt idx="2490">
                  <c:v>16</c:v>
                </c:pt>
                <c:pt idx="2491">
                  <c:v>16</c:v>
                </c:pt>
                <c:pt idx="2492">
                  <c:v>16</c:v>
                </c:pt>
                <c:pt idx="2493">
                  <c:v>16</c:v>
                </c:pt>
                <c:pt idx="2494">
                  <c:v>16</c:v>
                </c:pt>
                <c:pt idx="2495">
                  <c:v>16</c:v>
                </c:pt>
                <c:pt idx="2496">
                  <c:v>16</c:v>
                </c:pt>
                <c:pt idx="2497">
                  <c:v>16</c:v>
                </c:pt>
                <c:pt idx="2498">
                  <c:v>16</c:v>
                </c:pt>
                <c:pt idx="2499">
                  <c:v>16</c:v>
                </c:pt>
              </c:numCache>
            </c:numRef>
          </c:yVal>
        </c:ser>
        <c:axId val="39591936"/>
        <c:axId val="39593856"/>
      </c:scatterChart>
      <c:valAx>
        <c:axId val="395919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(ns)</a:t>
                </a:r>
              </a:p>
            </c:rich>
          </c:tx>
          <c:layout/>
        </c:title>
        <c:numFmt formatCode="General" sourceLinked="1"/>
        <c:tickLblPos val="nextTo"/>
        <c:crossAx val="39593856"/>
        <c:crossesAt val="-900"/>
        <c:crossBetween val="midCat"/>
      </c:valAx>
      <c:valAx>
        <c:axId val="39593856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Amplitude</a:t>
                </a:r>
                <a:r>
                  <a:rPr lang="en-US" baseline="0"/>
                  <a:t> (mV)</a:t>
                </a:r>
                <a:endParaRPr lang="en-US"/>
              </a:p>
            </c:rich>
          </c:tx>
          <c:layout/>
        </c:title>
        <c:numFmt formatCode="General" sourceLinked="1"/>
        <c:tickLblPos val="nextTo"/>
        <c:crossAx val="39591936"/>
        <c:crossesAt val="-10"/>
        <c:crossBetween val="midCat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2348-59BA-4881-A1A9-B17AD261886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7282C-3FA5-4BBB-A3DC-B38235CE5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2348-59BA-4881-A1A9-B17AD261886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7282C-3FA5-4BBB-A3DC-B38235CE5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2348-59BA-4881-A1A9-B17AD261886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7282C-3FA5-4BBB-A3DC-B38235CE5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2348-59BA-4881-A1A9-B17AD261886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7282C-3FA5-4BBB-A3DC-B38235CE5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2348-59BA-4881-A1A9-B17AD261886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7282C-3FA5-4BBB-A3DC-B38235CE5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2348-59BA-4881-A1A9-B17AD261886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7282C-3FA5-4BBB-A3DC-B38235CE5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2348-59BA-4881-A1A9-B17AD261886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7282C-3FA5-4BBB-A3DC-B38235CE5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2348-59BA-4881-A1A9-B17AD261886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7282C-3FA5-4BBB-A3DC-B38235CE5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2348-59BA-4881-A1A9-B17AD261886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7282C-3FA5-4BBB-A3DC-B38235CE5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2348-59BA-4881-A1A9-B17AD261886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7282C-3FA5-4BBB-A3DC-B38235CE5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2348-59BA-4881-A1A9-B17AD261886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7282C-3FA5-4BBB-A3DC-B38235CE5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D2348-59BA-4881-A1A9-B17AD2618865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7282C-3FA5-4BBB-A3DC-B38235CE5C4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143000" y="838200"/>
          <a:ext cx="65532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914400" y="685800"/>
          <a:ext cx="71628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</dc:creator>
  <cp:lastModifiedBy>Alex</cp:lastModifiedBy>
  <cp:revision>1</cp:revision>
  <dcterms:created xsi:type="dcterms:W3CDTF">2012-04-30T15:51:18Z</dcterms:created>
  <dcterms:modified xsi:type="dcterms:W3CDTF">2012-04-30T15:56:29Z</dcterms:modified>
</cp:coreProperties>
</file>