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ianghu%20Yang\Desktop\Fiber%20Splicing%20Test%20Data%20Sheet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Sheet1!$B$37</c:f>
              <c:strCache>
                <c:ptCount val="1"/>
                <c:pt idx="0">
                  <c:v>Scintillating Fiber</c:v>
                </c:pt>
              </c:strCache>
            </c:strRef>
          </c:tx>
          <c:invertIfNegative val="0"/>
          <c:cat>
            <c:numRef>
              <c:f>Sheet1!$A$38:$A$71</c:f>
              <c:numCache>
                <c:formatCode>General</c:formatCode>
                <c:ptCount val="34"/>
                <c:pt idx="0">
                  <c:v>1.9100000000000001</c:v>
                </c:pt>
                <c:pt idx="1">
                  <c:v>1.9200000000000002</c:v>
                </c:pt>
                <c:pt idx="2">
                  <c:v>1.9300000000000002</c:v>
                </c:pt>
                <c:pt idx="3">
                  <c:v>1.9400000000000002</c:v>
                </c:pt>
                <c:pt idx="4">
                  <c:v>1.9500000000000002</c:v>
                </c:pt>
                <c:pt idx="5">
                  <c:v>1.9600000000000002</c:v>
                </c:pt>
                <c:pt idx="6">
                  <c:v>1.9700000000000002</c:v>
                </c:pt>
                <c:pt idx="7">
                  <c:v>1.9800000000000002</c:v>
                </c:pt>
                <c:pt idx="8">
                  <c:v>1.9900000000000002</c:v>
                </c:pt>
                <c:pt idx="9">
                  <c:v>2</c:v>
                </c:pt>
                <c:pt idx="10">
                  <c:v>2.0099999999999998</c:v>
                </c:pt>
                <c:pt idx="11">
                  <c:v>2.02</c:v>
                </c:pt>
                <c:pt idx="12">
                  <c:v>2.0299999999999998</c:v>
                </c:pt>
                <c:pt idx="13">
                  <c:v>2.04</c:v>
                </c:pt>
                <c:pt idx="14">
                  <c:v>2.0499999999999998</c:v>
                </c:pt>
                <c:pt idx="15">
                  <c:v>2.06</c:v>
                </c:pt>
                <c:pt idx="16">
                  <c:v>2.0699999999999998</c:v>
                </c:pt>
                <c:pt idx="17">
                  <c:v>2.08</c:v>
                </c:pt>
                <c:pt idx="18">
                  <c:v>2.09</c:v>
                </c:pt>
                <c:pt idx="19">
                  <c:v>2.1</c:v>
                </c:pt>
                <c:pt idx="20">
                  <c:v>2.11</c:v>
                </c:pt>
                <c:pt idx="21">
                  <c:v>2.12</c:v>
                </c:pt>
                <c:pt idx="22">
                  <c:v>2.13</c:v>
                </c:pt>
                <c:pt idx="23">
                  <c:v>2.14</c:v>
                </c:pt>
                <c:pt idx="24">
                  <c:v>2.15</c:v>
                </c:pt>
                <c:pt idx="25">
                  <c:v>2.16</c:v>
                </c:pt>
                <c:pt idx="26">
                  <c:v>2.17</c:v>
                </c:pt>
                <c:pt idx="27">
                  <c:v>2.1800000000000002</c:v>
                </c:pt>
                <c:pt idx="28">
                  <c:v>2.19</c:v>
                </c:pt>
                <c:pt idx="29">
                  <c:v>2.2000000000000002</c:v>
                </c:pt>
                <c:pt idx="30">
                  <c:v>2.21</c:v>
                </c:pt>
                <c:pt idx="31">
                  <c:v>2.2200000000000002</c:v>
                </c:pt>
                <c:pt idx="32">
                  <c:v>2.23</c:v>
                </c:pt>
                <c:pt idx="33">
                  <c:v>2.2400000000000002</c:v>
                </c:pt>
              </c:numCache>
            </c:numRef>
          </c:cat>
          <c:val>
            <c:numRef>
              <c:f>Sheet1!$B$37:$B$71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</c:ser>
        <c:ser>
          <c:idx val="1"/>
          <c:order val="1"/>
          <c:tx>
            <c:v>Fused Joint</c:v>
          </c:tx>
          <c:invertIfNegative val="0"/>
          <c:cat>
            <c:numRef>
              <c:f>Sheet1!$A$38:$A$71</c:f>
              <c:numCache>
                <c:formatCode>General</c:formatCode>
                <c:ptCount val="34"/>
                <c:pt idx="0">
                  <c:v>1.9100000000000001</c:v>
                </c:pt>
                <c:pt idx="1">
                  <c:v>1.9200000000000002</c:v>
                </c:pt>
                <c:pt idx="2">
                  <c:v>1.9300000000000002</c:v>
                </c:pt>
                <c:pt idx="3">
                  <c:v>1.9400000000000002</c:v>
                </c:pt>
                <c:pt idx="4">
                  <c:v>1.9500000000000002</c:v>
                </c:pt>
                <c:pt idx="5">
                  <c:v>1.9600000000000002</c:v>
                </c:pt>
                <c:pt idx="6">
                  <c:v>1.9700000000000002</c:v>
                </c:pt>
                <c:pt idx="7">
                  <c:v>1.9800000000000002</c:v>
                </c:pt>
                <c:pt idx="8">
                  <c:v>1.9900000000000002</c:v>
                </c:pt>
                <c:pt idx="9">
                  <c:v>2</c:v>
                </c:pt>
                <c:pt idx="10">
                  <c:v>2.0099999999999998</c:v>
                </c:pt>
                <c:pt idx="11">
                  <c:v>2.02</c:v>
                </c:pt>
                <c:pt idx="12">
                  <c:v>2.0299999999999998</c:v>
                </c:pt>
                <c:pt idx="13">
                  <c:v>2.04</c:v>
                </c:pt>
                <c:pt idx="14">
                  <c:v>2.0499999999999998</c:v>
                </c:pt>
                <c:pt idx="15">
                  <c:v>2.06</c:v>
                </c:pt>
                <c:pt idx="16">
                  <c:v>2.0699999999999998</c:v>
                </c:pt>
                <c:pt idx="17">
                  <c:v>2.08</c:v>
                </c:pt>
                <c:pt idx="18">
                  <c:v>2.09</c:v>
                </c:pt>
                <c:pt idx="19">
                  <c:v>2.1</c:v>
                </c:pt>
                <c:pt idx="20">
                  <c:v>2.11</c:v>
                </c:pt>
                <c:pt idx="21">
                  <c:v>2.12</c:v>
                </c:pt>
                <c:pt idx="22">
                  <c:v>2.13</c:v>
                </c:pt>
                <c:pt idx="23">
                  <c:v>2.14</c:v>
                </c:pt>
                <c:pt idx="24">
                  <c:v>2.15</c:v>
                </c:pt>
                <c:pt idx="25">
                  <c:v>2.16</c:v>
                </c:pt>
                <c:pt idx="26">
                  <c:v>2.17</c:v>
                </c:pt>
                <c:pt idx="27">
                  <c:v>2.1800000000000002</c:v>
                </c:pt>
                <c:pt idx="28">
                  <c:v>2.19</c:v>
                </c:pt>
                <c:pt idx="29">
                  <c:v>2.2000000000000002</c:v>
                </c:pt>
                <c:pt idx="30">
                  <c:v>2.21</c:v>
                </c:pt>
                <c:pt idx="31">
                  <c:v>2.2200000000000002</c:v>
                </c:pt>
                <c:pt idx="32">
                  <c:v>2.23</c:v>
                </c:pt>
                <c:pt idx="33">
                  <c:v>2.2400000000000002</c:v>
                </c:pt>
              </c:numCache>
            </c:numRef>
          </c:cat>
          <c:val>
            <c:numRef>
              <c:f>Sheet1!$C$38:$C$71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Sheet1!$D$37</c:f>
              <c:strCache>
                <c:ptCount val="1"/>
                <c:pt idx="0">
                  <c:v>Light Guide</c:v>
                </c:pt>
              </c:strCache>
            </c:strRef>
          </c:tx>
          <c:invertIfNegative val="0"/>
          <c:cat>
            <c:numRef>
              <c:f>Sheet1!$A$38:$A$71</c:f>
              <c:numCache>
                <c:formatCode>General</c:formatCode>
                <c:ptCount val="34"/>
                <c:pt idx="0">
                  <c:v>1.9100000000000001</c:v>
                </c:pt>
                <c:pt idx="1">
                  <c:v>1.9200000000000002</c:v>
                </c:pt>
                <c:pt idx="2">
                  <c:v>1.9300000000000002</c:v>
                </c:pt>
                <c:pt idx="3">
                  <c:v>1.9400000000000002</c:v>
                </c:pt>
                <c:pt idx="4">
                  <c:v>1.9500000000000002</c:v>
                </c:pt>
                <c:pt idx="5">
                  <c:v>1.9600000000000002</c:v>
                </c:pt>
                <c:pt idx="6">
                  <c:v>1.9700000000000002</c:v>
                </c:pt>
                <c:pt idx="7">
                  <c:v>1.9800000000000002</c:v>
                </c:pt>
                <c:pt idx="8">
                  <c:v>1.9900000000000002</c:v>
                </c:pt>
                <c:pt idx="9">
                  <c:v>2</c:v>
                </c:pt>
                <c:pt idx="10">
                  <c:v>2.0099999999999998</c:v>
                </c:pt>
                <c:pt idx="11">
                  <c:v>2.02</c:v>
                </c:pt>
                <c:pt idx="12">
                  <c:v>2.0299999999999998</c:v>
                </c:pt>
                <c:pt idx="13">
                  <c:v>2.04</c:v>
                </c:pt>
                <c:pt idx="14">
                  <c:v>2.0499999999999998</c:v>
                </c:pt>
                <c:pt idx="15">
                  <c:v>2.06</c:v>
                </c:pt>
                <c:pt idx="16">
                  <c:v>2.0699999999999998</c:v>
                </c:pt>
                <c:pt idx="17">
                  <c:v>2.08</c:v>
                </c:pt>
                <c:pt idx="18">
                  <c:v>2.09</c:v>
                </c:pt>
                <c:pt idx="19">
                  <c:v>2.1</c:v>
                </c:pt>
                <c:pt idx="20">
                  <c:v>2.11</c:v>
                </c:pt>
                <c:pt idx="21">
                  <c:v>2.12</c:v>
                </c:pt>
                <c:pt idx="22">
                  <c:v>2.13</c:v>
                </c:pt>
                <c:pt idx="23">
                  <c:v>2.14</c:v>
                </c:pt>
                <c:pt idx="24">
                  <c:v>2.15</c:v>
                </c:pt>
                <c:pt idx="25">
                  <c:v>2.16</c:v>
                </c:pt>
                <c:pt idx="26">
                  <c:v>2.17</c:v>
                </c:pt>
                <c:pt idx="27">
                  <c:v>2.1800000000000002</c:v>
                </c:pt>
                <c:pt idx="28">
                  <c:v>2.19</c:v>
                </c:pt>
                <c:pt idx="29">
                  <c:v>2.2000000000000002</c:v>
                </c:pt>
                <c:pt idx="30">
                  <c:v>2.21</c:v>
                </c:pt>
                <c:pt idx="31">
                  <c:v>2.2200000000000002</c:v>
                </c:pt>
                <c:pt idx="32">
                  <c:v>2.23</c:v>
                </c:pt>
                <c:pt idx="33">
                  <c:v>2.2400000000000002</c:v>
                </c:pt>
              </c:numCache>
            </c:numRef>
          </c:cat>
          <c:val>
            <c:numRef>
              <c:f>Sheet1!$D$38:$D$71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078784"/>
        <c:axId val="111175552"/>
      </c:barChart>
      <c:catAx>
        <c:axId val="111078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Cross Sectional Fiber Size (mm)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1175552"/>
        <c:crosses val="autoZero"/>
        <c:auto val="1"/>
        <c:lblAlgn val="ctr"/>
        <c:lblOffset val="100"/>
        <c:noMultiLvlLbl val="0"/>
      </c:catAx>
      <c:valAx>
        <c:axId val="111175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10787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026F3B-E455-40F4-8541-C4DA124EAEF6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FA4C9-CB66-48E2-94F0-02087B6A80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9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136709-DAA7-4D1B-A356-6B2C3B652E85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C0CE4-0363-4068-A6B7-BC802031DD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4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F41884-732A-4A71-8056-A3108C529E8B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E1AF9-9971-4245-82C2-24A9142F22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F0CC89-1B42-4812-9012-53C13C69365D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DFE33-D534-47B5-AE71-65712ABEC2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1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B4C70-183E-4263-96DB-53BEE4B1B2E7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641C3-7582-4DA0-9D3B-F8332D4154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3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8C652-8959-49B7-B5E0-8A788EC23050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88AEF-1B82-449B-8118-BBE380C7CE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7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26FFEF-214D-4B73-B4BD-4AE8E67A6CA4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54631-1CA4-4BB0-BD41-97A61B18F9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1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620C06-7319-4769-83B9-4C4A69DD34CD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53373-E057-46F9-9F6D-BF1970C349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D3CF56-9CA3-4BFD-9092-FAA50BED877A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7CFC6-56A8-4CD8-B2FC-380661975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3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E57397-4327-4B74-98B1-F7206E272193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21A0E-24BA-49C3-8627-F7F4E12709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3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4D008-426B-4CBB-87FD-54019508645B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3FD6E-F7FE-446F-905D-F83CD31DA0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0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5CF5E07-641F-41FB-9A31-DBB196A3746D}" type="datetimeFigureOut">
              <a:rPr lang="en-US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FEEF3B1-DBB5-465D-A972-9FA4AD49F75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Ferrule and Fiber Measurements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43600"/>
            <a:ext cx="6400800" cy="8382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898989"/>
                </a:solidFill>
              </a:rPr>
              <a:t>Ann Marie Carroll</a:t>
            </a:r>
          </a:p>
          <a:p>
            <a:r>
              <a:rPr lang="en-US" sz="1800" dirty="0" smtClean="0">
                <a:solidFill>
                  <a:srgbClr val="898989"/>
                </a:solidFill>
              </a:rPr>
              <a:t>James M</a:t>
            </a:r>
            <a:r>
              <a:rPr lang="en-US" sz="1800" u="sng" baseline="30000" dirty="0" smtClean="0">
                <a:solidFill>
                  <a:srgbClr val="898989"/>
                </a:solidFill>
              </a:rPr>
              <a:t>c</a:t>
            </a:r>
            <a:r>
              <a:rPr lang="en-US" sz="1800" dirty="0" smtClean="0">
                <a:solidFill>
                  <a:srgbClr val="898989"/>
                </a:solidFill>
              </a:rPr>
              <a:t>Intyre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7" descr="Ferrule2.1.1_thumbnai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676400"/>
            <a:ext cx="9677400" cy="8534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5" descr="Ferrule2.2.1_thumbnai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09600" y="-1143000"/>
            <a:ext cx="10363200" cy="891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23273547"/>
              </p:ext>
            </p:extLst>
          </p:nvPr>
        </p:nvGraphicFramePr>
        <p:xfrm>
          <a:off x="457200" y="533400"/>
          <a:ext cx="8229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17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Ferrule and Fiber Measurements</vt:lpstr>
      <vt:lpstr>PowerPoint Presentation</vt:lpstr>
      <vt:lpstr>PowerPoint Presentation</vt:lpstr>
      <vt:lpstr>PowerPoint Presentation</vt:lpstr>
    </vt:vector>
  </TitlesOfParts>
  <Company>University of Connecticut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HuskyPC</dc:creator>
  <cp:lastModifiedBy>Jim</cp:lastModifiedBy>
  <cp:revision>5</cp:revision>
  <dcterms:created xsi:type="dcterms:W3CDTF">2013-04-15T13:22:34Z</dcterms:created>
  <dcterms:modified xsi:type="dcterms:W3CDTF">2013-04-15T15:13:17Z</dcterms:modified>
</cp:coreProperties>
</file>