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58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49578E0-9CFB-4328-B4B9-C323F1A1BC03}" type="datetimeFigureOut">
              <a:rPr lang="en-US"/>
              <a:pPr/>
              <a:t>10/7/2011</a:t>
            </a:fld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986B18C-2BD4-4825-91DE-752F64F2F6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F492-5A8D-4569-99C0-934AA6EB8DF4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2162-2419-4648-8608-D360EB08C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214F-8A71-4970-8B4A-BC92A9B21CDD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6DE64-6129-45D6-9CED-B9E0CDAEF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6E69-3373-4BBB-B3A6-D14767F03093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446B-5EAD-4C93-BDBC-580274FD9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775B-0A4A-4DB7-91B5-877BCB26222A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AB8F-6A09-4436-9E14-257179A5F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CE6C-37C9-49B1-BB5C-6CCF1C00A0D7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078C-0BD2-4DEE-8499-371377A0A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1002-DA9C-4E05-8E5B-E88344424640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C62D-35DD-41B6-BA3F-CBA56423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6139-6896-44DE-8AF6-84C70C9B8D4C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A104-4B20-4B2E-8567-16FBE9CCB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E337-DAAB-4A7E-BE27-B13689799623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696F-F43A-445A-B750-A4E1E5C4A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0070-D644-4168-88B0-6037B85A61C2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1665-6B5A-4C74-A1F7-A36DD8E3D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7D5A-7602-4D86-974F-4E9020081BB0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B8C9-B801-42B2-B87B-E05AB8A97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A29C-1C27-4CBC-8080-945AF6D8ECDD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8E3D-5880-47AA-914C-CD0B9C885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ED02F5-3AA9-4C62-8C61-CBF02EABD29A}" type="datetimeFigureOut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FE902F-C643-4FF8-9516-17CB0DC9A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</a:t>
            </a:r>
            <a:r>
              <a:rPr lang="en-US" dirty="0"/>
              <a:t> Oct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2011 GlueX Collaboration Meeting  </a:t>
            </a:r>
          </a:p>
          <a:p>
            <a:pPr>
              <a:defRPr/>
            </a:pPr>
            <a:r>
              <a:rPr lang="en-US" dirty="0" smtClean="0"/>
              <a:t>Jefferson Lab        Newport News, 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DA398-DB3A-4B0D-ABD6-A44BF1C75A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52400"/>
            <a:ext cx="8229600" cy="7921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i="1" dirty="0">
                <a:latin typeface="+mn-lt"/>
              </a:rPr>
              <a:t>Tagger Microscope</a:t>
            </a:r>
            <a:endParaRPr lang="en-US" sz="32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13317" name="Picture 25" descr="Magnet-Top-Vie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41417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9" descr="Tagger4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6798">
            <a:off x="344488" y="3870325"/>
            <a:ext cx="73056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urved Connector 22"/>
          <p:cNvCxnSpPr/>
          <p:nvPr/>
        </p:nvCxnSpPr>
        <p:spPr>
          <a:xfrm rot="16200000" flipH="1">
            <a:off x="2019300" y="2857500"/>
            <a:ext cx="1981200" cy="990600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320" name="Picture 26" descr="Parallel-Railing-w-Electron-Influx-Angl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71049">
            <a:off x="5022850" y="2886075"/>
            <a:ext cx="3657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Curved Connector 29"/>
          <p:cNvCxnSpPr/>
          <p:nvPr/>
        </p:nvCxnSpPr>
        <p:spPr>
          <a:xfrm flipV="1">
            <a:off x="4267200" y="3657600"/>
            <a:ext cx="1219200" cy="1143000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3000" dir="5400000" rotWithShape="0">
              <a:schemeClr val="accent6">
                <a:lumMod val="75000"/>
                <a:alpha val="28000"/>
              </a:scheme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22" name="TextBox 45"/>
          <p:cNvSpPr txBox="1">
            <a:spLocks noChangeArrowheads="1"/>
          </p:cNvSpPr>
          <p:nvPr/>
        </p:nvSpPr>
        <p:spPr bwMode="auto">
          <a:xfrm>
            <a:off x="1447800" y="2524125"/>
            <a:ext cx="1295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Tagger Microscope</a:t>
            </a:r>
          </a:p>
          <a:p>
            <a:pPr algn="ctr"/>
            <a:r>
              <a:rPr lang="en-US" sz="1400">
                <a:latin typeface="Calibri" pitchFamily="34" charset="0"/>
              </a:rPr>
              <a:t>(Top View)</a:t>
            </a:r>
          </a:p>
        </p:txBody>
      </p:sp>
      <p:pic>
        <p:nvPicPr>
          <p:cNvPr id="13323" name="Picture 46" descr="Tagger hal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914400"/>
            <a:ext cx="2516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/>
          <p:nvPr/>
        </p:nvCxnSpPr>
        <p:spPr>
          <a:xfrm>
            <a:off x="5748273" y="1371600"/>
            <a:ext cx="457200" cy="228600"/>
          </a:xfrm>
          <a:prstGeom prst="straightConnector1">
            <a:avLst/>
          </a:prstGeom>
          <a:ln w="25400"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25" name="TextBox 48"/>
          <p:cNvSpPr txBox="1">
            <a:spLocks noChangeArrowheads="1"/>
          </p:cNvSpPr>
          <p:nvPr/>
        </p:nvSpPr>
        <p:spPr bwMode="auto">
          <a:xfrm>
            <a:off x="4910138" y="92392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Tagger Magnet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8458200" y="1600200"/>
            <a:ext cx="381000" cy="152400"/>
          </a:xfrm>
          <a:prstGeom prst="rightArrow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9" name="TextBox 50"/>
          <p:cNvSpPr txBox="1">
            <a:spLocks noChangeArrowheads="1"/>
          </p:cNvSpPr>
          <p:nvPr/>
        </p:nvSpPr>
        <p:spPr bwMode="auto">
          <a:xfrm>
            <a:off x="8229600" y="1152525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Photon Beam</a:t>
            </a:r>
          </a:p>
        </p:txBody>
      </p:sp>
      <p:sp>
        <p:nvSpPr>
          <p:cNvPr id="13330" name="TextBox 51"/>
          <p:cNvSpPr txBox="1">
            <a:spLocks noChangeArrowheads="1"/>
          </p:cNvSpPr>
          <p:nvPr/>
        </p:nvSpPr>
        <p:spPr bwMode="auto">
          <a:xfrm>
            <a:off x="4681538" y="1520825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e</a:t>
            </a:r>
            <a:r>
              <a:rPr lang="en-US" sz="1400" baseline="30000">
                <a:latin typeface="Calibri" pitchFamily="34" charset="0"/>
              </a:rPr>
              <a:t>-</a:t>
            </a:r>
            <a:r>
              <a:rPr lang="en-US" sz="1400">
                <a:latin typeface="Calibri" pitchFamily="34" charset="0"/>
              </a:rPr>
              <a:t> Beam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5443473" y="1630681"/>
            <a:ext cx="381000" cy="45719"/>
          </a:xfrm>
          <a:prstGeom prst="rightArrow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Curved Connector 53"/>
          <p:cNvCxnSpPr/>
          <p:nvPr/>
        </p:nvCxnSpPr>
        <p:spPr>
          <a:xfrm rot="10800000" flipV="1">
            <a:off x="4343400" y="1752598"/>
            <a:ext cx="2133602" cy="381002"/>
          </a:xfrm>
          <a:prstGeom prst="curvedConnector3">
            <a:avLst>
              <a:gd name="adj1" fmla="val 50000"/>
            </a:avLst>
          </a:prstGeom>
          <a:ln w="15875"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</a:t>
            </a:r>
            <a:r>
              <a:rPr lang="en-US" dirty="0"/>
              <a:t> Oct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2011 GlueX Collaboration Meeting  </a:t>
            </a:r>
          </a:p>
          <a:p>
            <a:pPr>
              <a:defRPr/>
            </a:pPr>
            <a:r>
              <a:rPr lang="en-US" dirty="0" smtClean="0"/>
              <a:t>Jefferson Lab        Newport News, 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1AED9-D886-4CB8-AB7C-B3AFB38FA43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52400"/>
            <a:ext cx="8229600" cy="7921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i="1" dirty="0">
                <a:latin typeface="+mn-lt"/>
              </a:rPr>
              <a:t>Tagger Microscope</a:t>
            </a:r>
            <a:endParaRPr lang="en-US" sz="32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14341" name="Picture 25" descr="Magnet-Top-Vie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3048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1752600" y="1828800"/>
            <a:ext cx="762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9200" y="220980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Back View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344" name="Picture 14" descr="Tagger6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3663" y="914400"/>
            <a:ext cx="52403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8" descr="Tagger6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092450"/>
            <a:ext cx="41910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</a:t>
            </a:r>
            <a:r>
              <a:rPr lang="en-US" dirty="0"/>
              <a:t> Oct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2011 GlueX Collaboration Meeting  </a:t>
            </a:r>
          </a:p>
          <a:p>
            <a:pPr>
              <a:defRPr/>
            </a:pPr>
            <a:r>
              <a:rPr lang="en-US" dirty="0" smtClean="0"/>
              <a:t>Jefferson Lab        Newport News, 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F92FB-AAD7-46B8-8D03-726A50BC468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52400"/>
            <a:ext cx="8229600" cy="7921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i="1" dirty="0">
                <a:latin typeface="+mn-lt"/>
              </a:rPr>
              <a:t>Tagger Microscope</a:t>
            </a:r>
            <a:endParaRPr lang="en-US" sz="32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15365" name="Picture 25" descr="Magnet-Top-Vie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3048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066800" y="762000"/>
            <a:ext cx="685800" cy="838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392113"/>
            <a:ext cx="990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e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-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View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5368" name="Picture 14" descr="Tagger6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992188"/>
            <a:ext cx="301148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88" y="2843213"/>
            <a:ext cx="420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urved Connector 15"/>
          <p:cNvCxnSpPr/>
          <p:nvPr/>
        </p:nvCxnSpPr>
        <p:spPr>
          <a:xfrm flipV="1">
            <a:off x="4648200" y="1600200"/>
            <a:ext cx="1828800" cy="1447800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71" name="Picture 20" descr="Parallel-Railing-Syste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276600"/>
            <a:ext cx="4849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Box 21"/>
          <p:cNvSpPr txBox="1">
            <a:spLocks noChangeArrowheads="1"/>
          </p:cNvSpPr>
          <p:nvPr/>
        </p:nvSpPr>
        <p:spPr bwMode="auto">
          <a:xfrm>
            <a:off x="1524000" y="4724400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Parallel Railing System</a:t>
            </a:r>
          </a:p>
        </p:txBody>
      </p:sp>
      <p:sp>
        <p:nvSpPr>
          <p:cNvPr id="15373" name="TextBox 22"/>
          <p:cNvSpPr txBox="1">
            <a:spLocks noChangeArrowheads="1"/>
          </p:cNvSpPr>
          <p:nvPr/>
        </p:nvSpPr>
        <p:spPr bwMode="auto">
          <a:xfrm>
            <a:off x="1371600" y="2514600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SiFi Bundle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3" descr="Tagger5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3876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4" descr="Tagger5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704850"/>
            <a:ext cx="461168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 Oct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2011 GlueX Collaboration Meeting  </a:t>
            </a:r>
          </a:p>
          <a:p>
            <a:pPr>
              <a:defRPr/>
            </a:pPr>
            <a:r>
              <a:rPr lang="en-US" dirty="0" smtClean="0"/>
              <a:t>Jefferson Lab        Newport News, 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AE180-16FC-49F2-A95B-147F79151DC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52400"/>
            <a:ext cx="8229600" cy="7921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i="1" dirty="0">
                <a:latin typeface="+mn-lt"/>
              </a:rPr>
              <a:t>Tagger Microscope</a:t>
            </a:r>
            <a:endParaRPr lang="en-US" sz="32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16391" name="Picture 22" descr="Tagger5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0850"/>
            <a:ext cx="37274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5" descr="Tagger8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170238"/>
            <a:ext cx="2286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6" descr="Tagger79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0613" y="4267200"/>
            <a:ext cx="2778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urved Connector 27"/>
          <p:cNvCxnSpPr/>
          <p:nvPr/>
        </p:nvCxnSpPr>
        <p:spPr>
          <a:xfrm rot="5400000">
            <a:off x="6972300" y="3238500"/>
            <a:ext cx="1905000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5105400" y="2286000"/>
            <a:ext cx="2819400" cy="990600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5400000">
            <a:off x="1562100" y="2933700"/>
            <a:ext cx="1524000" cy="83820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3000" dir="5400000" rotWithShape="0">
              <a:schemeClr val="accent6">
                <a:lumMod val="75000"/>
                <a:alpha val="28000"/>
              </a:scheme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397" name="TextBox 59"/>
          <p:cNvSpPr txBox="1">
            <a:spLocks noChangeArrowheads="1"/>
          </p:cNvSpPr>
          <p:nvPr/>
        </p:nvSpPr>
        <p:spPr bwMode="auto">
          <a:xfrm>
            <a:off x="4343400" y="5376863"/>
            <a:ext cx="160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Amplifier Board</a:t>
            </a:r>
          </a:p>
        </p:txBody>
      </p:sp>
      <p:sp>
        <p:nvSpPr>
          <p:cNvPr id="16398" name="TextBox 60"/>
          <p:cNvSpPr txBox="1">
            <a:spLocks noChangeArrowheads="1"/>
          </p:cNvSpPr>
          <p:nvPr/>
        </p:nvSpPr>
        <p:spPr bwMode="auto">
          <a:xfrm>
            <a:off x="2590800" y="52578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Backplane Board</a:t>
            </a:r>
          </a:p>
        </p:txBody>
      </p:sp>
      <p:sp>
        <p:nvSpPr>
          <p:cNvPr id="16399" name="TextBox 62"/>
          <p:cNvSpPr txBox="1">
            <a:spLocks noChangeArrowheads="1"/>
          </p:cNvSpPr>
          <p:nvPr/>
        </p:nvSpPr>
        <p:spPr bwMode="auto">
          <a:xfrm>
            <a:off x="6629400" y="6245225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Euro Connector</a:t>
            </a:r>
          </a:p>
        </p:txBody>
      </p:sp>
      <p:cxnSp>
        <p:nvCxnSpPr>
          <p:cNvPr id="64" name="Straight Arrow Connector 63"/>
          <p:cNvCxnSpPr>
            <a:stCxn id="61" idx="0"/>
          </p:cNvCxnSpPr>
          <p:nvPr/>
        </p:nvCxnSpPr>
        <p:spPr>
          <a:xfrm flipV="1">
            <a:off x="3314700" y="4495800"/>
            <a:ext cx="723900" cy="762000"/>
          </a:xfrm>
          <a:prstGeom prst="straightConnector1">
            <a:avLst/>
          </a:prstGeom>
          <a:ln w="25400"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0"/>
          </p:cNvCxnSpPr>
          <p:nvPr/>
        </p:nvCxnSpPr>
        <p:spPr>
          <a:xfrm flipH="1" flipV="1">
            <a:off x="2667000" y="4343400"/>
            <a:ext cx="647700" cy="914400"/>
          </a:xfrm>
          <a:prstGeom prst="straightConnector1">
            <a:avLst/>
          </a:prstGeom>
          <a:ln w="25400"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0" idx="0"/>
          </p:cNvCxnSpPr>
          <p:nvPr/>
        </p:nvCxnSpPr>
        <p:spPr>
          <a:xfrm flipH="1" flipV="1">
            <a:off x="4648200" y="3733800"/>
            <a:ext cx="495300" cy="1642646"/>
          </a:xfrm>
          <a:prstGeom prst="straightConnector1">
            <a:avLst/>
          </a:prstGeom>
          <a:ln w="25400"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chemeClr val="accent1">
                <a:lumMod val="75000"/>
                <a:alpha val="35000"/>
              </a:scheme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0" idx="0"/>
          </p:cNvCxnSpPr>
          <p:nvPr/>
        </p:nvCxnSpPr>
        <p:spPr>
          <a:xfrm flipV="1">
            <a:off x="5143500" y="5181600"/>
            <a:ext cx="1981200" cy="194846"/>
          </a:xfrm>
          <a:prstGeom prst="straightConnector1">
            <a:avLst/>
          </a:prstGeom>
          <a:ln w="25400"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chemeClr val="accent1">
                <a:lumMod val="75000"/>
                <a:alpha val="35000"/>
              </a:scheme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7239000" y="5943600"/>
            <a:ext cx="114300" cy="301823"/>
          </a:xfrm>
          <a:prstGeom prst="straightConnector1">
            <a:avLst/>
          </a:prstGeom>
          <a:ln w="25400"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chemeClr val="accent1">
                <a:lumMod val="75000"/>
                <a:alpha val="35000"/>
              </a:scheme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90</Words>
  <Application>Microsoft Office PowerPoint</Application>
  <PresentationFormat>On-screen Show (4:3)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McIntyre</dc:creator>
  <cp:lastModifiedBy>HuskyPC</cp:lastModifiedBy>
  <cp:revision>15</cp:revision>
  <dcterms:created xsi:type="dcterms:W3CDTF">2011-10-07T03:29:49Z</dcterms:created>
  <dcterms:modified xsi:type="dcterms:W3CDTF">2011-10-07T05:43:53Z</dcterms:modified>
</cp:coreProperties>
</file>