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208C0-406E-4CFC-BAC0-1AB3F45804CD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605C1-611C-4352-8F64-E33C199B0E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bII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70546"/>
            <a:ext cx="9144000" cy="55169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obII-3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Brendan</dc:creator>
  <cp:lastModifiedBy>Brendan</cp:lastModifiedBy>
  <cp:revision>1</cp:revision>
  <dcterms:created xsi:type="dcterms:W3CDTF">2011-10-07T09:50:39Z</dcterms:created>
  <dcterms:modified xsi:type="dcterms:W3CDTF">2011-10-07T09:59:59Z</dcterms:modified>
</cp:coreProperties>
</file>