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2" r:id="rId3"/>
    <p:sldId id="344" r:id="rId4"/>
    <p:sldId id="332" r:id="rId5"/>
    <p:sldId id="258" r:id="rId6"/>
    <p:sldId id="308" r:id="rId7"/>
    <p:sldId id="310" r:id="rId8"/>
    <p:sldId id="261" r:id="rId9"/>
    <p:sldId id="312" r:id="rId10"/>
    <p:sldId id="262" r:id="rId11"/>
    <p:sldId id="259" r:id="rId12"/>
    <p:sldId id="294" r:id="rId13"/>
    <p:sldId id="315" r:id="rId14"/>
    <p:sldId id="318" r:id="rId15"/>
    <p:sldId id="353" r:id="rId16"/>
    <p:sldId id="350" r:id="rId17"/>
    <p:sldId id="345" r:id="rId18"/>
    <p:sldId id="361" r:id="rId19"/>
    <p:sldId id="363" r:id="rId20"/>
    <p:sldId id="371" r:id="rId21"/>
    <p:sldId id="352" r:id="rId22"/>
    <p:sldId id="355" r:id="rId23"/>
    <p:sldId id="270" r:id="rId24"/>
    <p:sldId id="328" r:id="rId25"/>
    <p:sldId id="313" r:id="rId26"/>
    <p:sldId id="304" r:id="rId27"/>
    <p:sldId id="309" r:id="rId28"/>
    <p:sldId id="351" r:id="rId29"/>
    <p:sldId id="358" r:id="rId30"/>
    <p:sldId id="359" r:id="rId31"/>
    <p:sldId id="36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 showGuides="1"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id16_fit1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X28C%205.5mrad%20mirror%20angle%20estimated%20energy%20spectr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x28c\X28C%20Beamline%20Parameters%20for%20Diamond%20Detector%20Testing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X28-HID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X28-HID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HID16%20CCE%20summary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HID16%20CCE%20summary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Smedley\Desktop\HID16%20CCE%20summary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706986153544686"/>
          <c:y val="0.11238116142329153"/>
          <c:w val="0.83456099533299477"/>
          <c:h val="0.73904899376672961"/>
        </c:manualLayout>
      </c:layout>
      <c:scatterChart>
        <c:scatterStyle val="lineMarker"/>
        <c:ser>
          <c:idx val="2"/>
          <c:order val="0"/>
          <c:tx>
            <c:v>model</c:v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plot!$A$8:$A$608</c:f>
              <c:numCache>
                <c:formatCode>General</c:formatCode>
                <c:ptCount val="601"/>
                <c:pt idx="0">
                  <c:v>200</c:v>
                </c:pt>
                <c:pt idx="1">
                  <c:v>201.42700000000042</c:v>
                </c:pt>
                <c:pt idx="2">
                  <c:v>202.86500000000001</c:v>
                </c:pt>
                <c:pt idx="3">
                  <c:v>204.31200000000001</c:v>
                </c:pt>
                <c:pt idx="4">
                  <c:v>205.76999999999998</c:v>
                </c:pt>
                <c:pt idx="5">
                  <c:v>207.23899999999998</c:v>
                </c:pt>
                <c:pt idx="6">
                  <c:v>208.71699999999998</c:v>
                </c:pt>
                <c:pt idx="7">
                  <c:v>210.20699999999999</c:v>
                </c:pt>
                <c:pt idx="8">
                  <c:v>211.70699999999999</c:v>
                </c:pt>
                <c:pt idx="9">
                  <c:v>213.21799999999999</c:v>
                </c:pt>
                <c:pt idx="10">
                  <c:v>214.73899999999998</c:v>
                </c:pt>
                <c:pt idx="11">
                  <c:v>216.27199999999999</c:v>
                </c:pt>
                <c:pt idx="12">
                  <c:v>217.815</c:v>
                </c:pt>
                <c:pt idx="13">
                  <c:v>219.369</c:v>
                </c:pt>
                <c:pt idx="14">
                  <c:v>220.935</c:v>
                </c:pt>
                <c:pt idx="15">
                  <c:v>222.511</c:v>
                </c:pt>
                <c:pt idx="16">
                  <c:v>224.09900000000002</c:v>
                </c:pt>
                <c:pt idx="17">
                  <c:v>225.69800000000001</c:v>
                </c:pt>
                <c:pt idx="18">
                  <c:v>227.309</c:v>
                </c:pt>
                <c:pt idx="19">
                  <c:v>228.93100000000001</c:v>
                </c:pt>
                <c:pt idx="20">
                  <c:v>230.565</c:v>
                </c:pt>
                <c:pt idx="21">
                  <c:v>232.20999999999998</c:v>
                </c:pt>
                <c:pt idx="22">
                  <c:v>233.86700000000027</c:v>
                </c:pt>
                <c:pt idx="23">
                  <c:v>235.536</c:v>
                </c:pt>
                <c:pt idx="24">
                  <c:v>237.21699999999998</c:v>
                </c:pt>
                <c:pt idx="25">
                  <c:v>238.90900000000002</c:v>
                </c:pt>
                <c:pt idx="26">
                  <c:v>240.61399999999998</c:v>
                </c:pt>
                <c:pt idx="27">
                  <c:v>242.33100000000007</c:v>
                </c:pt>
                <c:pt idx="28">
                  <c:v>244.06100000000001</c:v>
                </c:pt>
                <c:pt idx="29">
                  <c:v>245.80200000000042</c:v>
                </c:pt>
                <c:pt idx="30">
                  <c:v>247.55600000000001</c:v>
                </c:pt>
                <c:pt idx="31">
                  <c:v>249.32300000000001</c:v>
                </c:pt>
                <c:pt idx="32">
                  <c:v>251.102</c:v>
                </c:pt>
                <c:pt idx="33">
                  <c:v>252.89400000000001</c:v>
                </c:pt>
                <c:pt idx="34">
                  <c:v>254.69899999999998</c:v>
                </c:pt>
                <c:pt idx="35">
                  <c:v>256.51599999999917</c:v>
                </c:pt>
                <c:pt idx="36">
                  <c:v>258.34699999999964</c:v>
                </c:pt>
                <c:pt idx="37">
                  <c:v>260.19</c:v>
                </c:pt>
                <c:pt idx="38">
                  <c:v>262.04700000000008</c:v>
                </c:pt>
                <c:pt idx="39">
                  <c:v>263.91699999999861</c:v>
                </c:pt>
                <c:pt idx="40">
                  <c:v>265.8</c:v>
                </c:pt>
                <c:pt idx="41">
                  <c:v>267.697</c:v>
                </c:pt>
                <c:pt idx="42">
                  <c:v>269.60700000000008</c:v>
                </c:pt>
                <c:pt idx="43">
                  <c:v>271.53099999999904</c:v>
                </c:pt>
                <c:pt idx="44">
                  <c:v>273.46899999999886</c:v>
                </c:pt>
                <c:pt idx="45">
                  <c:v>275.41999999999916</c:v>
                </c:pt>
                <c:pt idx="46">
                  <c:v>277.38599999999963</c:v>
                </c:pt>
                <c:pt idx="47">
                  <c:v>279.36500000000001</c:v>
                </c:pt>
                <c:pt idx="48">
                  <c:v>281.35899999999964</c:v>
                </c:pt>
                <c:pt idx="49">
                  <c:v>283.36700000000002</c:v>
                </c:pt>
                <c:pt idx="50">
                  <c:v>285.38900000000001</c:v>
                </c:pt>
                <c:pt idx="51">
                  <c:v>287.4249999999991</c:v>
                </c:pt>
                <c:pt idx="52">
                  <c:v>289.47599999999903</c:v>
                </c:pt>
                <c:pt idx="53">
                  <c:v>291.54199999999969</c:v>
                </c:pt>
                <c:pt idx="54">
                  <c:v>293.62200000000001</c:v>
                </c:pt>
                <c:pt idx="55">
                  <c:v>295.71799999999917</c:v>
                </c:pt>
                <c:pt idx="56">
                  <c:v>297.82799999999969</c:v>
                </c:pt>
                <c:pt idx="57">
                  <c:v>299.95299999999969</c:v>
                </c:pt>
                <c:pt idx="58">
                  <c:v>302.09399999999886</c:v>
                </c:pt>
                <c:pt idx="59">
                  <c:v>304.25</c:v>
                </c:pt>
                <c:pt idx="60">
                  <c:v>306.42099999999886</c:v>
                </c:pt>
                <c:pt idx="61">
                  <c:v>308.60700000000008</c:v>
                </c:pt>
                <c:pt idx="62">
                  <c:v>310.81</c:v>
                </c:pt>
                <c:pt idx="63">
                  <c:v>313.02799999999917</c:v>
                </c:pt>
                <c:pt idx="64">
                  <c:v>315.26099999999963</c:v>
                </c:pt>
                <c:pt idx="65">
                  <c:v>317.51099999999963</c:v>
                </c:pt>
                <c:pt idx="66">
                  <c:v>319.77699999999885</c:v>
                </c:pt>
                <c:pt idx="67">
                  <c:v>322.05900000000008</c:v>
                </c:pt>
                <c:pt idx="68">
                  <c:v>324.35700000000008</c:v>
                </c:pt>
                <c:pt idx="69">
                  <c:v>326.67200000000008</c:v>
                </c:pt>
                <c:pt idx="70">
                  <c:v>329.00299999999999</c:v>
                </c:pt>
                <c:pt idx="71">
                  <c:v>331.351</c:v>
                </c:pt>
                <c:pt idx="72">
                  <c:v>333.71499999999969</c:v>
                </c:pt>
                <c:pt idx="73">
                  <c:v>336.09599999999904</c:v>
                </c:pt>
                <c:pt idx="74">
                  <c:v>338.49499999999904</c:v>
                </c:pt>
                <c:pt idx="75">
                  <c:v>340.90999999999963</c:v>
                </c:pt>
                <c:pt idx="76">
                  <c:v>343.34300000000002</c:v>
                </c:pt>
                <c:pt idx="77">
                  <c:v>345.79299999999904</c:v>
                </c:pt>
                <c:pt idx="78">
                  <c:v>348.26099999999963</c:v>
                </c:pt>
                <c:pt idx="79">
                  <c:v>350.74599999999964</c:v>
                </c:pt>
                <c:pt idx="80">
                  <c:v>353.24900000000002</c:v>
                </c:pt>
                <c:pt idx="81">
                  <c:v>355.77</c:v>
                </c:pt>
                <c:pt idx="82">
                  <c:v>358.30900000000008</c:v>
                </c:pt>
                <c:pt idx="83">
                  <c:v>360.86500000000001</c:v>
                </c:pt>
                <c:pt idx="84">
                  <c:v>363.44099999999969</c:v>
                </c:pt>
                <c:pt idx="85">
                  <c:v>366.03399999999885</c:v>
                </c:pt>
                <c:pt idx="86">
                  <c:v>368.64600000000002</c:v>
                </c:pt>
                <c:pt idx="87">
                  <c:v>371.27699999999885</c:v>
                </c:pt>
                <c:pt idx="88">
                  <c:v>373.92599999999885</c:v>
                </c:pt>
                <c:pt idx="89">
                  <c:v>376.59500000000003</c:v>
                </c:pt>
                <c:pt idx="90">
                  <c:v>379.28199999999873</c:v>
                </c:pt>
                <c:pt idx="91">
                  <c:v>381.98899999999861</c:v>
                </c:pt>
                <c:pt idx="92">
                  <c:v>384.714</c:v>
                </c:pt>
                <c:pt idx="93">
                  <c:v>387.46</c:v>
                </c:pt>
                <c:pt idx="94">
                  <c:v>390.22499999999923</c:v>
                </c:pt>
                <c:pt idx="95">
                  <c:v>393.00900000000001</c:v>
                </c:pt>
                <c:pt idx="96">
                  <c:v>395.81400000000002</c:v>
                </c:pt>
                <c:pt idx="97">
                  <c:v>398.63799999999969</c:v>
                </c:pt>
                <c:pt idx="98">
                  <c:v>401.48299999999904</c:v>
                </c:pt>
                <c:pt idx="99">
                  <c:v>404.34800000000001</c:v>
                </c:pt>
                <c:pt idx="100">
                  <c:v>407.23399999999867</c:v>
                </c:pt>
                <c:pt idx="101">
                  <c:v>410.14000000000038</c:v>
                </c:pt>
                <c:pt idx="102">
                  <c:v>413.06599999999969</c:v>
                </c:pt>
                <c:pt idx="103">
                  <c:v>416.01400000000001</c:v>
                </c:pt>
                <c:pt idx="104">
                  <c:v>418.98299999999904</c:v>
                </c:pt>
                <c:pt idx="105">
                  <c:v>421.97299999999916</c:v>
                </c:pt>
                <c:pt idx="106">
                  <c:v>424.98399999999867</c:v>
                </c:pt>
                <c:pt idx="107">
                  <c:v>428.017</c:v>
                </c:pt>
                <c:pt idx="108">
                  <c:v>431.07100000000003</c:v>
                </c:pt>
                <c:pt idx="109">
                  <c:v>434.14699999999999</c:v>
                </c:pt>
                <c:pt idx="110">
                  <c:v>437.245</c:v>
                </c:pt>
                <c:pt idx="111">
                  <c:v>440.36500000000001</c:v>
                </c:pt>
                <c:pt idx="112">
                  <c:v>443.50799999999964</c:v>
                </c:pt>
                <c:pt idx="113">
                  <c:v>446.673</c:v>
                </c:pt>
                <c:pt idx="114">
                  <c:v>449.86</c:v>
                </c:pt>
                <c:pt idx="115">
                  <c:v>453.07</c:v>
                </c:pt>
                <c:pt idx="116">
                  <c:v>456.303</c:v>
                </c:pt>
                <c:pt idx="117">
                  <c:v>459.56</c:v>
                </c:pt>
                <c:pt idx="118">
                  <c:v>462.839</c:v>
                </c:pt>
                <c:pt idx="119">
                  <c:v>466.14200000000085</c:v>
                </c:pt>
                <c:pt idx="120">
                  <c:v>469.46799999999917</c:v>
                </c:pt>
                <c:pt idx="121">
                  <c:v>472.81900000000002</c:v>
                </c:pt>
                <c:pt idx="122">
                  <c:v>476.19299999999993</c:v>
                </c:pt>
                <c:pt idx="123">
                  <c:v>479.59099999999904</c:v>
                </c:pt>
                <c:pt idx="124">
                  <c:v>483.01299999999969</c:v>
                </c:pt>
                <c:pt idx="125">
                  <c:v>486.46</c:v>
                </c:pt>
                <c:pt idx="126">
                  <c:v>489.93099999999879</c:v>
                </c:pt>
                <c:pt idx="127">
                  <c:v>493.42699999999854</c:v>
                </c:pt>
                <c:pt idx="128">
                  <c:v>496.94900000000001</c:v>
                </c:pt>
                <c:pt idx="129">
                  <c:v>500.49499999999904</c:v>
                </c:pt>
                <c:pt idx="130">
                  <c:v>504.06599999999969</c:v>
                </c:pt>
                <c:pt idx="131">
                  <c:v>507.66300000000001</c:v>
                </c:pt>
                <c:pt idx="132">
                  <c:v>511.28599999999904</c:v>
                </c:pt>
                <c:pt idx="133">
                  <c:v>514.93499999999949</c:v>
                </c:pt>
                <c:pt idx="134">
                  <c:v>518.60900000000004</c:v>
                </c:pt>
                <c:pt idx="135">
                  <c:v>522.30999999999949</c:v>
                </c:pt>
                <c:pt idx="136">
                  <c:v>526.03699999999947</c:v>
                </c:pt>
                <c:pt idx="137">
                  <c:v>529.79100000000005</c:v>
                </c:pt>
                <c:pt idx="138">
                  <c:v>533.572</c:v>
                </c:pt>
                <c:pt idx="139">
                  <c:v>537.37900000000002</c:v>
                </c:pt>
                <c:pt idx="140">
                  <c:v>541.21400000000051</c:v>
                </c:pt>
                <c:pt idx="141">
                  <c:v>545.07600000000002</c:v>
                </c:pt>
                <c:pt idx="142">
                  <c:v>548.96599999999808</c:v>
                </c:pt>
                <c:pt idx="143">
                  <c:v>552.88300000000004</c:v>
                </c:pt>
                <c:pt idx="144">
                  <c:v>556.82899999999938</c:v>
                </c:pt>
                <c:pt idx="145">
                  <c:v>560.8019999999982</c:v>
                </c:pt>
                <c:pt idx="146">
                  <c:v>564.80399999999997</c:v>
                </c:pt>
                <c:pt idx="147">
                  <c:v>568.83499999999947</c:v>
                </c:pt>
                <c:pt idx="148">
                  <c:v>572.89400000000001</c:v>
                </c:pt>
                <c:pt idx="149">
                  <c:v>576.98199999999997</c:v>
                </c:pt>
                <c:pt idx="150">
                  <c:v>581.09900000000005</c:v>
                </c:pt>
                <c:pt idx="151">
                  <c:v>585.24599999999998</c:v>
                </c:pt>
                <c:pt idx="152">
                  <c:v>589.42199999999946</c:v>
                </c:pt>
                <c:pt idx="153">
                  <c:v>593.62900000000002</c:v>
                </c:pt>
                <c:pt idx="154">
                  <c:v>597.86499999999808</c:v>
                </c:pt>
                <c:pt idx="155">
                  <c:v>602.13099999999997</c:v>
                </c:pt>
                <c:pt idx="156">
                  <c:v>606.428</c:v>
                </c:pt>
                <c:pt idx="157">
                  <c:v>610.755</c:v>
                </c:pt>
                <c:pt idx="158">
                  <c:v>615.11400000000003</c:v>
                </c:pt>
                <c:pt idx="159">
                  <c:v>619.50300000000004</c:v>
                </c:pt>
                <c:pt idx="160">
                  <c:v>623.92399999999998</c:v>
                </c:pt>
                <c:pt idx="161">
                  <c:v>628.37599999999998</c:v>
                </c:pt>
                <c:pt idx="162">
                  <c:v>632.86099999999794</c:v>
                </c:pt>
                <c:pt idx="163">
                  <c:v>637.37699999999938</c:v>
                </c:pt>
                <c:pt idx="164">
                  <c:v>641.92499999999939</c:v>
                </c:pt>
                <c:pt idx="165">
                  <c:v>646.50599999999997</c:v>
                </c:pt>
                <c:pt idx="166">
                  <c:v>651.11900000000003</c:v>
                </c:pt>
                <c:pt idx="167">
                  <c:v>655.76599999999996</c:v>
                </c:pt>
                <c:pt idx="168">
                  <c:v>660.44499999999948</c:v>
                </c:pt>
                <c:pt idx="169">
                  <c:v>665.15800000000002</c:v>
                </c:pt>
                <c:pt idx="170">
                  <c:v>669.90499999999997</c:v>
                </c:pt>
                <c:pt idx="171">
                  <c:v>674.68499999999995</c:v>
                </c:pt>
                <c:pt idx="172">
                  <c:v>679.5</c:v>
                </c:pt>
                <c:pt idx="173">
                  <c:v>684.34899999999948</c:v>
                </c:pt>
                <c:pt idx="174">
                  <c:v>689.23199999999997</c:v>
                </c:pt>
                <c:pt idx="175">
                  <c:v>694.15099999999939</c:v>
                </c:pt>
                <c:pt idx="176">
                  <c:v>699.10400000000004</c:v>
                </c:pt>
                <c:pt idx="177">
                  <c:v>704.09299999999996</c:v>
                </c:pt>
                <c:pt idx="178">
                  <c:v>709.11800000000005</c:v>
                </c:pt>
                <c:pt idx="179">
                  <c:v>714.17800000000182</c:v>
                </c:pt>
                <c:pt idx="180">
                  <c:v>719.27400000000193</c:v>
                </c:pt>
                <c:pt idx="181">
                  <c:v>724.40699999999947</c:v>
                </c:pt>
                <c:pt idx="182">
                  <c:v>729.57600000000002</c:v>
                </c:pt>
                <c:pt idx="183">
                  <c:v>734.78300000000206</c:v>
                </c:pt>
                <c:pt idx="184">
                  <c:v>740.02599999999939</c:v>
                </c:pt>
                <c:pt idx="185">
                  <c:v>745.3069999999982</c:v>
                </c:pt>
                <c:pt idx="186">
                  <c:v>750.625</c:v>
                </c:pt>
                <c:pt idx="187">
                  <c:v>755.98199999999997</c:v>
                </c:pt>
                <c:pt idx="188">
                  <c:v>761.37699999999938</c:v>
                </c:pt>
                <c:pt idx="189">
                  <c:v>766.81</c:v>
                </c:pt>
                <c:pt idx="190">
                  <c:v>772.28200000000004</c:v>
                </c:pt>
                <c:pt idx="191">
                  <c:v>777.79300000000205</c:v>
                </c:pt>
                <c:pt idx="192">
                  <c:v>783.34299999999757</c:v>
                </c:pt>
                <c:pt idx="193">
                  <c:v>788.93299999999795</c:v>
                </c:pt>
                <c:pt idx="194">
                  <c:v>794.56299999999794</c:v>
                </c:pt>
                <c:pt idx="195">
                  <c:v>800.23299999999949</c:v>
                </c:pt>
                <c:pt idx="196">
                  <c:v>805.94399999999996</c:v>
                </c:pt>
                <c:pt idx="197">
                  <c:v>811.69500000000005</c:v>
                </c:pt>
                <c:pt idx="198">
                  <c:v>817.48699999999997</c:v>
                </c:pt>
                <c:pt idx="199">
                  <c:v>823.32099999999946</c:v>
                </c:pt>
                <c:pt idx="200">
                  <c:v>829.19600000000003</c:v>
                </c:pt>
                <c:pt idx="201">
                  <c:v>835.11300000000051</c:v>
                </c:pt>
                <c:pt idx="202">
                  <c:v>841.07299999999998</c:v>
                </c:pt>
                <c:pt idx="203">
                  <c:v>847.07500000000005</c:v>
                </c:pt>
                <c:pt idx="204">
                  <c:v>853.11900000000003</c:v>
                </c:pt>
                <c:pt idx="205">
                  <c:v>859.20699999999999</c:v>
                </c:pt>
                <c:pt idx="206">
                  <c:v>865.33900000000006</c:v>
                </c:pt>
                <c:pt idx="207">
                  <c:v>871.51400000000001</c:v>
                </c:pt>
                <c:pt idx="208">
                  <c:v>877.73299999999949</c:v>
                </c:pt>
                <c:pt idx="209">
                  <c:v>883.99599999999998</c:v>
                </c:pt>
                <c:pt idx="210">
                  <c:v>890.30499999999938</c:v>
                </c:pt>
                <c:pt idx="211">
                  <c:v>896.65800000000002</c:v>
                </c:pt>
                <c:pt idx="212">
                  <c:v>903.05599999999947</c:v>
                </c:pt>
                <c:pt idx="213">
                  <c:v>909.50099999999998</c:v>
                </c:pt>
                <c:pt idx="214">
                  <c:v>915.99099999999999</c:v>
                </c:pt>
                <c:pt idx="215">
                  <c:v>922.52699999999948</c:v>
                </c:pt>
                <c:pt idx="216">
                  <c:v>929.11099999999999</c:v>
                </c:pt>
                <c:pt idx="217">
                  <c:v>935.74099999999999</c:v>
                </c:pt>
                <c:pt idx="218">
                  <c:v>942.41800000000001</c:v>
                </c:pt>
                <c:pt idx="219">
                  <c:v>949.14300000000003</c:v>
                </c:pt>
                <c:pt idx="220">
                  <c:v>955.91699999999946</c:v>
                </c:pt>
                <c:pt idx="221">
                  <c:v>962.73800000000051</c:v>
                </c:pt>
                <c:pt idx="222">
                  <c:v>969.60799999999949</c:v>
                </c:pt>
                <c:pt idx="223">
                  <c:v>976.52699999999948</c:v>
                </c:pt>
                <c:pt idx="224">
                  <c:v>983.49599999999998</c:v>
                </c:pt>
                <c:pt idx="225">
                  <c:v>990.51400000000001</c:v>
                </c:pt>
                <c:pt idx="226">
                  <c:v>997.58199999999999</c:v>
                </c:pt>
                <c:pt idx="227">
                  <c:v>1004.7</c:v>
                </c:pt>
                <c:pt idx="228">
                  <c:v>1011.87</c:v>
                </c:pt>
                <c:pt idx="229">
                  <c:v>1019.09</c:v>
                </c:pt>
                <c:pt idx="230">
                  <c:v>1026.3599999999999</c:v>
                </c:pt>
                <c:pt idx="231">
                  <c:v>1033.6899999999998</c:v>
                </c:pt>
                <c:pt idx="232">
                  <c:v>1041.06</c:v>
                </c:pt>
                <c:pt idx="233">
                  <c:v>1048.49</c:v>
                </c:pt>
                <c:pt idx="234">
                  <c:v>1055.98</c:v>
                </c:pt>
                <c:pt idx="235">
                  <c:v>1063.51</c:v>
                </c:pt>
                <c:pt idx="236">
                  <c:v>1071.0999999999999</c:v>
                </c:pt>
                <c:pt idx="237">
                  <c:v>1078.74</c:v>
                </c:pt>
                <c:pt idx="238">
                  <c:v>1086.44</c:v>
                </c:pt>
                <c:pt idx="239">
                  <c:v>1094.1899999999998</c:v>
                </c:pt>
                <c:pt idx="240">
                  <c:v>1102</c:v>
                </c:pt>
                <c:pt idx="241">
                  <c:v>1109.8699999999999</c:v>
                </c:pt>
                <c:pt idx="242">
                  <c:v>1117.79</c:v>
                </c:pt>
                <c:pt idx="243">
                  <c:v>1125.76</c:v>
                </c:pt>
                <c:pt idx="244">
                  <c:v>1133.8</c:v>
                </c:pt>
                <c:pt idx="245">
                  <c:v>1141.8899999999999</c:v>
                </c:pt>
                <c:pt idx="246">
                  <c:v>1150.04</c:v>
                </c:pt>
                <c:pt idx="247">
                  <c:v>1158.24</c:v>
                </c:pt>
                <c:pt idx="248">
                  <c:v>1166.51</c:v>
                </c:pt>
                <c:pt idx="249">
                  <c:v>1174.83</c:v>
                </c:pt>
                <c:pt idx="250">
                  <c:v>1183.22</c:v>
                </c:pt>
                <c:pt idx="251">
                  <c:v>1191.6599999999999</c:v>
                </c:pt>
                <c:pt idx="252">
                  <c:v>1200.1599999999999</c:v>
                </c:pt>
                <c:pt idx="253">
                  <c:v>1208.73</c:v>
                </c:pt>
                <c:pt idx="254">
                  <c:v>1217.3499999999999</c:v>
                </c:pt>
                <c:pt idx="255">
                  <c:v>1226.04</c:v>
                </c:pt>
                <c:pt idx="256">
                  <c:v>1234.79</c:v>
                </c:pt>
                <c:pt idx="257">
                  <c:v>1243.5999999999999</c:v>
                </c:pt>
                <c:pt idx="258">
                  <c:v>1252.48</c:v>
                </c:pt>
                <c:pt idx="259">
                  <c:v>1261.4100000000001</c:v>
                </c:pt>
                <c:pt idx="260">
                  <c:v>1270.4100000000001</c:v>
                </c:pt>
                <c:pt idx="261">
                  <c:v>1279.48</c:v>
                </c:pt>
                <c:pt idx="262">
                  <c:v>1288.6099999999999</c:v>
                </c:pt>
                <c:pt idx="263">
                  <c:v>1297.81</c:v>
                </c:pt>
                <c:pt idx="264">
                  <c:v>1307.07</c:v>
                </c:pt>
                <c:pt idx="265">
                  <c:v>1316.3899999999999</c:v>
                </c:pt>
                <c:pt idx="266">
                  <c:v>1325.79</c:v>
                </c:pt>
                <c:pt idx="267">
                  <c:v>1335.25</c:v>
                </c:pt>
                <c:pt idx="268">
                  <c:v>1344.78</c:v>
                </c:pt>
                <c:pt idx="269">
                  <c:v>1354.37</c:v>
                </c:pt>
                <c:pt idx="270">
                  <c:v>1364.04</c:v>
                </c:pt>
                <c:pt idx="271">
                  <c:v>1373.77</c:v>
                </c:pt>
                <c:pt idx="272">
                  <c:v>1383.58</c:v>
                </c:pt>
                <c:pt idx="273">
                  <c:v>1393.45</c:v>
                </c:pt>
                <c:pt idx="274">
                  <c:v>1403.3899999999999</c:v>
                </c:pt>
                <c:pt idx="275">
                  <c:v>1413.41</c:v>
                </c:pt>
                <c:pt idx="276">
                  <c:v>1423.49</c:v>
                </c:pt>
                <c:pt idx="277">
                  <c:v>1433.6499999999999</c:v>
                </c:pt>
                <c:pt idx="278">
                  <c:v>1443.8799999999999</c:v>
                </c:pt>
                <c:pt idx="279">
                  <c:v>1454.1899999999998</c:v>
                </c:pt>
                <c:pt idx="280">
                  <c:v>1464.56</c:v>
                </c:pt>
                <c:pt idx="281">
                  <c:v>1475.01</c:v>
                </c:pt>
                <c:pt idx="282">
                  <c:v>1485.54</c:v>
                </c:pt>
                <c:pt idx="283">
                  <c:v>1496.1399999999999</c:v>
                </c:pt>
                <c:pt idx="284">
                  <c:v>1506.82</c:v>
                </c:pt>
                <c:pt idx="285">
                  <c:v>1517.57</c:v>
                </c:pt>
                <c:pt idx="286">
                  <c:v>1528.4</c:v>
                </c:pt>
                <c:pt idx="287">
                  <c:v>1539.31</c:v>
                </c:pt>
                <c:pt idx="288">
                  <c:v>1550.29</c:v>
                </c:pt>
                <c:pt idx="289">
                  <c:v>1561.35</c:v>
                </c:pt>
                <c:pt idx="290">
                  <c:v>1572.5</c:v>
                </c:pt>
                <c:pt idx="291">
                  <c:v>1583.72</c:v>
                </c:pt>
                <c:pt idx="292">
                  <c:v>1595.02</c:v>
                </c:pt>
                <c:pt idx="293">
                  <c:v>1606.4</c:v>
                </c:pt>
                <c:pt idx="294">
                  <c:v>1617.86</c:v>
                </c:pt>
                <c:pt idx="295">
                  <c:v>1629.41</c:v>
                </c:pt>
                <c:pt idx="296">
                  <c:v>1641.04</c:v>
                </c:pt>
                <c:pt idx="297">
                  <c:v>1652.75</c:v>
                </c:pt>
                <c:pt idx="298">
                  <c:v>1664.54</c:v>
                </c:pt>
                <c:pt idx="299">
                  <c:v>1676.42</c:v>
                </c:pt>
                <c:pt idx="300">
                  <c:v>1688.3799999999999</c:v>
                </c:pt>
                <c:pt idx="301">
                  <c:v>1700.43</c:v>
                </c:pt>
                <c:pt idx="302">
                  <c:v>1712.57</c:v>
                </c:pt>
                <c:pt idx="303">
                  <c:v>1724.79</c:v>
                </c:pt>
                <c:pt idx="304">
                  <c:v>1737.09</c:v>
                </c:pt>
                <c:pt idx="305">
                  <c:v>1749.49</c:v>
                </c:pt>
                <c:pt idx="306">
                  <c:v>1761.97</c:v>
                </c:pt>
                <c:pt idx="307">
                  <c:v>1774.55</c:v>
                </c:pt>
                <c:pt idx="308">
                  <c:v>1787.21</c:v>
                </c:pt>
                <c:pt idx="309">
                  <c:v>1799.97</c:v>
                </c:pt>
                <c:pt idx="310">
                  <c:v>1812.81</c:v>
                </c:pt>
                <c:pt idx="311">
                  <c:v>1825.75</c:v>
                </c:pt>
                <c:pt idx="312">
                  <c:v>1838.77</c:v>
                </c:pt>
                <c:pt idx="313">
                  <c:v>1851.9</c:v>
                </c:pt>
                <c:pt idx="314">
                  <c:v>1865.11</c:v>
                </c:pt>
                <c:pt idx="315">
                  <c:v>1878.42</c:v>
                </c:pt>
                <c:pt idx="316">
                  <c:v>1891.83</c:v>
                </c:pt>
                <c:pt idx="317">
                  <c:v>1905.33</c:v>
                </c:pt>
                <c:pt idx="318">
                  <c:v>1918.92</c:v>
                </c:pt>
                <c:pt idx="319">
                  <c:v>1932.62</c:v>
                </c:pt>
                <c:pt idx="320">
                  <c:v>1946.41</c:v>
                </c:pt>
                <c:pt idx="321">
                  <c:v>1960.3</c:v>
                </c:pt>
                <c:pt idx="322">
                  <c:v>1974.28</c:v>
                </c:pt>
                <c:pt idx="323">
                  <c:v>1988.37</c:v>
                </c:pt>
                <c:pt idx="324">
                  <c:v>2002.56</c:v>
                </c:pt>
                <c:pt idx="325">
                  <c:v>2016.85</c:v>
                </c:pt>
                <c:pt idx="326">
                  <c:v>2031.25</c:v>
                </c:pt>
                <c:pt idx="327">
                  <c:v>2045.74</c:v>
                </c:pt>
                <c:pt idx="328">
                  <c:v>2060.34</c:v>
                </c:pt>
                <c:pt idx="329">
                  <c:v>2075.04</c:v>
                </c:pt>
                <c:pt idx="330">
                  <c:v>2089.8500000000022</c:v>
                </c:pt>
                <c:pt idx="331">
                  <c:v>2104.7599999999998</c:v>
                </c:pt>
                <c:pt idx="332">
                  <c:v>2119.7799999999997</c:v>
                </c:pt>
                <c:pt idx="333">
                  <c:v>2134.9100000000012</c:v>
                </c:pt>
                <c:pt idx="334">
                  <c:v>2150.14</c:v>
                </c:pt>
                <c:pt idx="335">
                  <c:v>2165.4899999999998</c:v>
                </c:pt>
                <c:pt idx="336">
                  <c:v>2180.94</c:v>
                </c:pt>
                <c:pt idx="337">
                  <c:v>2196.5</c:v>
                </c:pt>
                <c:pt idx="338">
                  <c:v>2212.1799999999998</c:v>
                </c:pt>
                <c:pt idx="339">
                  <c:v>2227.96</c:v>
                </c:pt>
                <c:pt idx="340">
                  <c:v>2243.86</c:v>
                </c:pt>
                <c:pt idx="341">
                  <c:v>2259.88</c:v>
                </c:pt>
                <c:pt idx="342">
                  <c:v>2276</c:v>
                </c:pt>
                <c:pt idx="343">
                  <c:v>2292.2399999999998</c:v>
                </c:pt>
                <c:pt idx="344">
                  <c:v>2308.6</c:v>
                </c:pt>
                <c:pt idx="345">
                  <c:v>2325.0700000000002</c:v>
                </c:pt>
                <c:pt idx="346">
                  <c:v>2341.67</c:v>
                </c:pt>
                <c:pt idx="347">
                  <c:v>2358.38</c:v>
                </c:pt>
                <c:pt idx="348">
                  <c:v>2375.21</c:v>
                </c:pt>
                <c:pt idx="349">
                  <c:v>2392.16</c:v>
                </c:pt>
                <c:pt idx="350">
                  <c:v>2409.23</c:v>
                </c:pt>
                <c:pt idx="351">
                  <c:v>2426.42</c:v>
                </c:pt>
                <c:pt idx="352">
                  <c:v>2443.73</c:v>
                </c:pt>
                <c:pt idx="353">
                  <c:v>2461.17</c:v>
                </c:pt>
                <c:pt idx="354">
                  <c:v>2478.7399999999998</c:v>
                </c:pt>
                <c:pt idx="355">
                  <c:v>2496.42</c:v>
                </c:pt>
                <c:pt idx="356">
                  <c:v>2514.2399999999998</c:v>
                </c:pt>
                <c:pt idx="357">
                  <c:v>2532.1799999999998</c:v>
                </c:pt>
                <c:pt idx="358">
                  <c:v>2550.25</c:v>
                </c:pt>
                <c:pt idx="359">
                  <c:v>2568.4499999999998</c:v>
                </c:pt>
                <c:pt idx="360">
                  <c:v>2586.7799999999997</c:v>
                </c:pt>
                <c:pt idx="361">
                  <c:v>2605.2399999999998</c:v>
                </c:pt>
                <c:pt idx="362">
                  <c:v>2623.8300000000022</c:v>
                </c:pt>
                <c:pt idx="363">
                  <c:v>2642.55</c:v>
                </c:pt>
                <c:pt idx="364">
                  <c:v>2661.4100000000012</c:v>
                </c:pt>
                <c:pt idx="365">
                  <c:v>2680.4</c:v>
                </c:pt>
                <c:pt idx="366">
                  <c:v>2699.53</c:v>
                </c:pt>
                <c:pt idx="367">
                  <c:v>2718.79</c:v>
                </c:pt>
                <c:pt idx="368">
                  <c:v>2738.19</c:v>
                </c:pt>
                <c:pt idx="369">
                  <c:v>2757.73</c:v>
                </c:pt>
                <c:pt idx="370">
                  <c:v>2777.4100000000012</c:v>
                </c:pt>
                <c:pt idx="371">
                  <c:v>2797.23</c:v>
                </c:pt>
                <c:pt idx="372">
                  <c:v>2817.19</c:v>
                </c:pt>
                <c:pt idx="373">
                  <c:v>2837.3</c:v>
                </c:pt>
                <c:pt idx="374">
                  <c:v>2857.54</c:v>
                </c:pt>
                <c:pt idx="375">
                  <c:v>2877.94</c:v>
                </c:pt>
                <c:pt idx="376">
                  <c:v>2898.4700000000012</c:v>
                </c:pt>
                <c:pt idx="377">
                  <c:v>2919.16</c:v>
                </c:pt>
                <c:pt idx="378">
                  <c:v>2939.9900000000002</c:v>
                </c:pt>
                <c:pt idx="379">
                  <c:v>2960.9700000000012</c:v>
                </c:pt>
                <c:pt idx="380">
                  <c:v>2982.1</c:v>
                </c:pt>
                <c:pt idx="381">
                  <c:v>3003.38</c:v>
                </c:pt>
                <c:pt idx="382">
                  <c:v>3024.8100000000022</c:v>
                </c:pt>
                <c:pt idx="383">
                  <c:v>3046.3900000000012</c:v>
                </c:pt>
                <c:pt idx="384">
                  <c:v>3068.13</c:v>
                </c:pt>
                <c:pt idx="385">
                  <c:v>3090.03</c:v>
                </c:pt>
                <c:pt idx="386">
                  <c:v>3112.08</c:v>
                </c:pt>
                <c:pt idx="387">
                  <c:v>3134.29</c:v>
                </c:pt>
                <c:pt idx="388">
                  <c:v>3156.65</c:v>
                </c:pt>
                <c:pt idx="389">
                  <c:v>3179.18</c:v>
                </c:pt>
                <c:pt idx="390">
                  <c:v>3201.8700000000022</c:v>
                </c:pt>
                <c:pt idx="391">
                  <c:v>3224.71</c:v>
                </c:pt>
                <c:pt idx="392">
                  <c:v>3247.73</c:v>
                </c:pt>
                <c:pt idx="393">
                  <c:v>3270.9</c:v>
                </c:pt>
                <c:pt idx="394">
                  <c:v>3294.24</c:v>
                </c:pt>
                <c:pt idx="395">
                  <c:v>3317.75</c:v>
                </c:pt>
                <c:pt idx="396">
                  <c:v>3341.4300000000012</c:v>
                </c:pt>
                <c:pt idx="397">
                  <c:v>3365.27</c:v>
                </c:pt>
                <c:pt idx="398">
                  <c:v>3389.29</c:v>
                </c:pt>
                <c:pt idx="399">
                  <c:v>3413.4700000000012</c:v>
                </c:pt>
                <c:pt idx="400">
                  <c:v>3437.8300000000022</c:v>
                </c:pt>
                <c:pt idx="401">
                  <c:v>3462.36</c:v>
                </c:pt>
                <c:pt idx="402">
                  <c:v>3487.07</c:v>
                </c:pt>
                <c:pt idx="403">
                  <c:v>3511.9500000000012</c:v>
                </c:pt>
                <c:pt idx="404">
                  <c:v>3537.02</c:v>
                </c:pt>
                <c:pt idx="405">
                  <c:v>3562.2599999999998</c:v>
                </c:pt>
                <c:pt idx="406">
                  <c:v>3587.68</c:v>
                </c:pt>
                <c:pt idx="407">
                  <c:v>3613.2799999999997</c:v>
                </c:pt>
                <c:pt idx="408">
                  <c:v>3639.06</c:v>
                </c:pt>
                <c:pt idx="409">
                  <c:v>3665.03</c:v>
                </c:pt>
                <c:pt idx="410">
                  <c:v>3691.19</c:v>
                </c:pt>
                <c:pt idx="411">
                  <c:v>3717.53</c:v>
                </c:pt>
                <c:pt idx="412">
                  <c:v>3744.05</c:v>
                </c:pt>
                <c:pt idx="413">
                  <c:v>3770.77</c:v>
                </c:pt>
                <c:pt idx="414">
                  <c:v>3797.68</c:v>
                </c:pt>
                <c:pt idx="415">
                  <c:v>3824.7799999999997</c:v>
                </c:pt>
                <c:pt idx="416">
                  <c:v>3852.07</c:v>
                </c:pt>
                <c:pt idx="417">
                  <c:v>3879.56</c:v>
                </c:pt>
                <c:pt idx="418">
                  <c:v>3907.25</c:v>
                </c:pt>
                <c:pt idx="419">
                  <c:v>3935.13</c:v>
                </c:pt>
                <c:pt idx="420">
                  <c:v>3963.21</c:v>
                </c:pt>
                <c:pt idx="421">
                  <c:v>3991.4900000000002</c:v>
                </c:pt>
                <c:pt idx="422">
                  <c:v>4019.98</c:v>
                </c:pt>
                <c:pt idx="423">
                  <c:v>4048.66</c:v>
                </c:pt>
                <c:pt idx="424">
                  <c:v>4077.55</c:v>
                </c:pt>
                <c:pt idx="425">
                  <c:v>4106.6500000000024</c:v>
                </c:pt>
                <c:pt idx="426">
                  <c:v>4135.96</c:v>
                </c:pt>
                <c:pt idx="427">
                  <c:v>4165.4699999999993</c:v>
                </c:pt>
                <c:pt idx="428">
                  <c:v>4195.2</c:v>
                </c:pt>
                <c:pt idx="429">
                  <c:v>4225.13</c:v>
                </c:pt>
                <c:pt idx="430">
                  <c:v>4255.28</c:v>
                </c:pt>
                <c:pt idx="431">
                  <c:v>4285.6500000000024</c:v>
                </c:pt>
                <c:pt idx="432">
                  <c:v>4316.2300000000005</c:v>
                </c:pt>
                <c:pt idx="433">
                  <c:v>4347.03</c:v>
                </c:pt>
                <c:pt idx="434">
                  <c:v>4378.05</c:v>
                </c:pt>
                <c:pt idx="435">
                  <c:v>4409.3</c:v>
                </c:pt>
                <c:pt idx="436">
                  <c:v>4440.76</c:v>
                </c:pt>
                <c:pt idx="437">
                  <c:v>4472.45</c:v>
                </c:pt>
                <c:pt idx="438">
                  <c:v>4504.37</c:v>
                </c:pt>
                <c:pt idx="439">
                  <c:v>4536.51</c:v>
                </c:pt>
                <c:pt idx="440">
                  <c:v>4568.88</c:v>
                </c:pt>
                <c:pt idx="441">
                  <c:v>4601.49</c:v>
                </c:pt>
                <c:pt idx="442">
                  <c:v>4634.3200000000024</c:v>
                </c:pt>
                <c:pt idx="443">
                  <c:v>4667.3900000000003</c:v>
                </c:pt>
                <c:pt idx="444">
                  <c:v>4700.7</c:v>
                </c:pt>
                <c:pt idx="445">
                  <c:v>4734.24</c:v>
                </c:pt>
                <c:pt idx="446">
                  <c:v>4768.03</c:v>
                </c:pt>
                <c:pt idx="447">
                  <c:v>4802.05</c:v>
                </c:pt>
                <c:pt idx="448">
                  <c:v>4836.3200000000024</c:v>
                </c:pt>
                <c:pt idx="449">
                  <c:v>4870.83</c:v>
                </c:pt>
                <c:pt idx="450">
                  <c:v>4905.59</c:v>
                </c:pt>
                <c:pt idx="451">
                  <c:v>4940.6000000000004</c:v>
                </c:pt>
                <c:pt idx="452">
                  <c:v>4975.8500000000004</c:v>
                </c:pt>
                <c:pt idx="453">
                  <c:v>5011.3600000000024</c:v>
                </c:pt>
                <c:pt idx="454">
                  <c:v>5047.1200000000044</c:v>
                </c:pt>
                <c:pt idx="455">
                  <c:v>5083.1400000000003</c:v>
                </c:pt>
                <c:pt idx="456">
                  <c:v>5119.41</c:v>
                </c:pt>
                <c:pt idx="457">
                  <c:v>5155.9399999999996</c:v>
                </c:pt>
                <c:pt idx="458">
                  <c:v>5192.74</c:v>
                </c:pt>
                <c:pt idx="459">
                  <c:v>5229.79</c:v>
                </c:pt>
                <c:pt idx="460">
                  <c:v>5267.1100000000024</c:v>
                </c:pt>
                <c:pt idx="461">
                  <c:v>5304.7</c:v>
                </c:pt>
                <c:pt idx="462">
                  <c:v>5342.55</c:v>
                </c:pt>
                <c:pt idx="463">
                  <c:v>5380.68</c:v>
                </c:pt>
                <c:pt idx="464">
                  <c:v>5419.08</c:v>
                </c:pt>
                <c:pt idx="465">
                  <c:v>5457.75</c:v>
                </c:pt>
                <c:pt idx="466">
                  <c:v>5496.6900000000014</c:v>
                </c:pt>
                <c:pt idx="467">
                  <c:v>5535.92</c:v>
                </c:pt>
                <c:pt idx="468">
                  <c:v>5575.42</c:v>
                </c:pt>
                <c:pt idx="469">
                  <c:v>5615.21</c:v>
                </c:pt>
                <c:pt idx="470">
                  <c:v>5655.28</c:v>
                </c:pt>
                <c:pt idx="471">
                  <c:v>5695.63</c:v>
                </c:pt>
                <c:pt idx="472">
                  <c:v>5736.28</c:v>
                </c:pt>
                <c:pt idx="473">
                  <c:v>5777.21</c:v>
                </c:pt>
                <c:pt idx="474">
                  <c:v>5818.44</c:v>
                </c:pt>
                <c:pt idx="475">
                  <c:v>5859.96</c:v>
                </c:pt>
                <c:pt idx="476">
                  <c:v>5901.78</c:v>
                </c:pt>
                <c:pt idx="477">
                  <c:v>5943.89</c:v>
                </c:pt>
                <c:pt idx="478">
                  <c:v>5986.31</c:v>
                </c:pt>
                <c:pt idx="479">
                  <c:v>6029.03</c:v>
                </c:pt>
                <c:pt idx="480">
                  <c:v>6072.05</c:v>
                </c:pt>
                <c:pt idx="481">
                  <c:v>6115.38</c:v>
                </c:pt>
                <c:pt idx="482">
                  <c:v>6159.02</c:v>
                </c:pt>
                <c:pt idx="483">
                  <c:v>6202.9699999999993</c:v>
                </c:pt>
                <c:pt idx="484">
                  <c:v>6247.24</c:v>
                </c:pt>
                <c:pt idx="485">
                  <c:v>6291.8200000000024</c:v>
                </c:pt>
                <c:pt idx="486">
                  <c:v>6336.71</c:v>
                </c:pt>
                <c:pt idx="487">
                  <c:v>6381.9299999999994</c:v>
                </c:pt>
                <c:pt idx="488">
                  <c:v>6427.48</c:v>
                </c:pt>
                <c:pt idx="489">
                  <c:v>6473.34</c:v>
                </c:pt>
                <c:pt idx="490">
                  <c:v>6519.54</c:v>
                </c:pt>
                <c:pt idx="491">
                  <c:v>6566.06</c:v>
                </c:pt>
                <c:pt idx="492">
                  <c:v>6612.92</c:v>
                </c:pt>
                <c:pt idx="493">
                  <c:v>6660.1100000000024</c:v>
                </c:pt>
                <c:pt idx="494">
                  <c:v>6707.63</c:v>
                </c:pt>
                <c:pt idx="495">
                  <c:v>6755.5</c:v>
                </c:pt>
                <c:pt idx="496">
                  <c:v>6803.71</c:v>
                </c:pt>
                <c:pt idx="497">
                  <c:v>6852.26</c:v>
                </c:pt>
                <c:pt idx="498">
                  <c:v>6901.1600000000044</c:v>
                </c:pt>
                <c:pt idx="499">
                  <c:v>6950.4</c:v>
                </c:pt>
                <c:pt idx="500">
                  <c:v>7000</c:v>
                </c:pt>
                <c:pt idx="501">
                  <c:v>7102.6100000000024</c:v>
                </c:pt>
                <c:pt idx="502">
                  <c:v>7206.73</c:v>
                </c:pt>
                <c:pt idx="503">
                  <c:v>7312.38</c:v>
                </c:pt>
                <c:pt idx="504">
                  <c:v>7419.57</c:v>
                </c:pt>
                <c:pt idx="505">
                  <c:v>7528.34</c:v>
                </c:pt>
                <c:pt idx="506">
                  <c:v>7638.7</c:v>
                </c:pt>
                <c:pt idx="507">
                  <c:v>7750.68</c:v>
                </c:pt>
                <c:pt idx="508">
                  <c:v>7864.3</c:v>
                </c:pt>
                <c:pt idx="509">
                  <c:v>7979.58</c:v>
                </c:pt>
                <c:pt idx="510">
                  <c:v>8096.56</c:v>
                </c:pt>
                <c:pt idx="511">
                  <c:v>8215.25</c:v>
                </c:pt>
                <c:pt idx="512">
                  <c:v>8335.68</c:v>
                </c:pt>
                <c:pt idx="513">
                  <c:v>8457.869999999948</c:v>
                </c:pt>
                <c:pt idx="514">
                  <c:v>8581.8599999999424</c:v>
                </c:pt>
                <c:pt idx="515">
                  <c:v>8707.66</c:v>
                </c:pt>
                <c:pt idx="516">
                  <c:v>8835.31</c:v>
                </c:pt>
                <c:pt idx="517">
                  <c:v>8964.83</c:v>
                </c:pt>
                <c:pt idx="518">
                  <c:v>9096.25</c:v>
                </c:pt>
                <c:pt idx="519">
                  <c:v>9229.59</c:v>
                </c:pt>
                <c:pt idx="520">
                  <c:v>9364.89</c:v>
                </c:pt>
                <c:pt idx="521">
                  <c:v>9502.17</c:v>
                </c:pt>
                <c:pt idx="522">
                  <c:v>9641.4699999999484</c:v>
                </c:pt>
                <c:pt idx="523">
                  <c:v>9782.7999999999811</c:v>
                </c:pt>
                <c:pt idx="524">
                  <c:v>9926.2099999999718</c:v>
                </c:pt>
                <c:pt idx="525">
                  <c:v>10071.700000000004</c:v>
                </c:pt>
                <c:pt idx="526">
                  <c:v>10219.4</c:v>
                </c:pt>
                <c:pt idx="527">
                  <c:v>10369.200000000004</c:v>
                </c:pt>
                <c:pt idx="528">
                  <c:v>10521.2</c:v>
                </c:pt>
                <c:pt idx="529">
                  <c:v>10675.4</c:v>
                </c:pt>
                <c:pt idx="530">
                  <c:v>10831.9</c:v>
                </c:pt>
                <c:pt idx="531">
                  <c:v>10990.7</c:v>
                </c:pt>
                <c:pt idx="532">
                  <c:v>11151.8</c:v>
                </c:pt>
                <c:pt idx="533">
                  <c:v>11315.3</c:v>
                </c:pt>
                <c:pt idx="534">
                  <c:v>11481.2</c:v>
                </c:pt>
                <c:pt idx="535">
                  <c:v>11649.5</c:v>
                </c:pt>
                <c:pt idx="536">
                  <c:v>11820.2</c:v>
                </c:pt>
                <c:pt idx="537">
                  <c:v>11993.5</c:v>
                </c:pt>
                <c:pt idx="538">
                  <c:v>12169.3</c:v>
                </c:pt>
                <c:pt idx="539">
                  <c:v>12347.7</c:v>
                </c:pt>
                <c:pt idx="540">
                  <c:v>12528.7</c:v>
                </c:pt>
                <c:pt idx="541">
                  <c:v>12712.4</c:v>
                </c:pt>
                <c:pt idx="542">
                  <c:v>12898.8</c:v>
                </c:pt>
                <c:pt idx="543">
                  <c:v>13087.8</c:v>
                </c:pt>
                <c:pt idx="544">
                  <c:v>13279.7</c:v>
                </c:pt>
                <c:pt idx="545">
                  <c:v>13474.4</c:v>
                </c:pt>
                <c:pt idx="546">
                  <c:v>13671.9</c:v>
                </c:pt>
                <c:pt idx="547">
                  <c:v>13872.3</c:v>
                </c:pt>
                <c:pt idx="548">
                  <c:v>14075.7</c:v>
                </c:pt>
                <c:pt idx="549">
                  <c:v>14282</c:v>
                </c:pt>
                <c:pt idx="550">
                  <c:v>14491.4</c:v>
                </c:pt>
                <c:pt idx="551">
                  <c:v>14703.8</c:v>
                </c:pt>
                <c:pt idx="552">
                  <c:v>14919.4</c:v>
                </c:pt>
                <c:pt idx="553">
                  <c:v>15138.1</c:v>
                </c:pt>
                <c:pt idx="554">
                  <c:v>15360</c:v>
                </c:pt>
                <c:pt idx="555">
                  <c:v>15585.1</c:v>
                </c:pt>
                <c:pt idx="556">
                  <c:v>15813.6</c:v>
                </c:pt>
                <c:pt idx="557">
                  <c:v>16045.4</c:v>
                </c:pt>
                <c:pt idx="558">
                  <c:v>16280.6</c:v>
                </c:pt>
                <c:pt idx="559">
                  <c:v>16519.3</c:v>
                </c:pt>
                <c:pt idx="560">
                  <c:v>16761.5</c:v>
                </c:pt>
                <c:pt idx="561">
                  <c:v>17007.2</c:v>
                </c:pt>
                <c:pt idx="562">
                  <c:v>17256.5</c:v>
                </c:pt>
                <c:pt idx="563">
                  <c:v>17509.5</c:v>
                </c:pt>
                <c:pt idx="564">
                  <c:v>17766.09999999994</c:v>
                </c:pt>
                <c:pt idx="565">
                  <c:v>18026.59999999994</c:v>
                </c:pt>
                <c:pt idx="566">
                  <c:v>18290.8</c:v>
                </c:pt>
                <c:pt idx="567">
                  <c:v>18559</c:v>
                </c:pt>
                <c:pt idx="568">
                  <c:v>18831</c:v>
                </c:pt>
                <c:pt idx="569">
                  <c:v>19107.09999999994</c:v>
                </c:pt>
                <c:pt idx="570">
                  <c:v>19387.2</c:v>
                </c:pt>
                <c:pt idx="571">
                  <c:v>19671.400000000001</c:v>
                </c:pt>
                <c:pt idx="572">
                  <c:v>19959.7</c:v>
                </c:pt>
                <c:pt idx="573">
                  <c:v>20252.3</c:v>
                </c:pt>
                <c:pt idx="574">
                  <c:v>20549.2</c:v>
                </c:pt>
                <c:pt idx="575">
                  <c:v>20850.5</c:v>
                </c:pt>
                <c:pt idx="576">
                  <c:v>21156.1</c:v>
                </c:pt>
                <c:pt idx="577">
                  <c:v>21466.2</c:v>
                </c:pt>
                <c:pt idx="578">
                  <c:v>21780.9</c:v>
                </c:pt>
                <c:pt idx="579">
                  <c:v>22100.2</c:v>
                </c:pt>
                <c:pt idx="580">
                  <c:v>22424.2</c:v>
                </c:pt>
                <c:pt idx="581">
                  <c:v>22752.9</c:v>
                </c:pt>
                <c:pt idx="582">
                  <c:v>23086.400000000001</c:v>
                </c:pt>
                <c:pt idx="583">
                  <c:v>23424.9</c:v>
                </c:pt>
                <c:pt idx="584">
                  <c:v>23768.3</c:v>
                </c:pt>
                <c:pt idx="585">
                  <c:v>24116.7</c:v>
                </c:pt>
                <c:pt idx="586">
                  <c:v>24470.2</c:v>
                </c:pt>
                <c:pt idx="587">
                  <c:v>24828.9</c:v>
                </c:pt>
                <c:pt idx="588">
                  <c:v>25192.9</c:v>
                </c:pt>
                <c:pt idx="589">
                  <c:v>25562.2</c:v>
                </c:pt>
                <c:pt idx="590">
                  <c:v>25937</c:v>
                </c:pt>
                <c:pt idx="591">
                  <c:v>26317.200000000001</c:v>
                </c:pt>
                <c:pt idx="592">
                  <c:v>26703</c:v>
                </c:pt>
                <c:pt idx="593">
                  <c:v>27094.400000000001</c:v>
                </c:pt>
                <c:pt idx="594">
                  <c:v>27491.59999999994</c:v>
                </c:pt>
                <c:pt idx="595">
                  <c:v>27894.6</c:v>
                </c:pt>
                <c:pt idx="596">
                  <c:v>28303.5</c:v>
                </c:pt>
                <c:pt idx="597">
                  <c:v>28718.400000000001</c:v>
                </c:pt>
                <c:pt idx="598">
                  <c:v>29139.4</c:v>
                </c:pt>
                <c:pt idx="599">
                  <c:v>29566.6</c:v>
                </c:pt>
                <c:pt idx="600">
                  <c:v>30000</c:v>
                </c:pt>
              </c:numCache>
            </c:numRef>
          </c:xVal>
          <c:yVal>
            <c:numRef>
              <c:f>plot!$G$8:$G$608</c:f>
              <c:numCache>
                <c:formatCode>General</c:formatCode>
                <c:ptCount val="601"/>
                <c:pt idx="0">
                  <c:v>3.6687681664421011E-2</c:v>
                </c:pt>
                <c:pt idx="1">
                  <c:v>3.6737687005162029E-2</c:v>
                </c:pt>
                <c:pt idx="2">
                  <c:v>3.6788624139748191E-2</c:v>
                </c:pt>
                <c:pt idx="3">
                  <c:v>3.683489362604013E-2</c:v>
                </c:pt>
                <c:pt idx="4">
                  <c:v>3.6860491753107356E-2</c:v>
                </c:pt>
                <c:pt idx="5">
                  <c:v>3.688286660521313E-2</c:v>
                </c:pt>
                <c:pt idx="6">
                  <c:v>3.6893620862788454E-2</c:v>
                </c:pt>
                <c:pt idx="7">
                  <c:v>3.6899376163812933E-2</c:v>
                </c:pt>
                <c:pt idx="8">
                  <c:v>3.6901899269041402E-2</c:v>
                </c:pt>
                <c:pt idx="9">
                  <c:v>3.6901221447077637E-2</c:v>
                </c:pt>
                <c:pt idx="10">
                  <c:v>3.6897367612190701E-2</c:v>
                </c:pt>
                <c:pt idx="11">
                  <c:v>3.689030707420398E-2</c:v>
                </c:pt>
                <c:pt idx="12">
                  <c:v>3.6881135750664248E-2</c:v>
                </c:pt>
                <c:pt idx="13">
                  <c:v>3.6886350947853211E-2</c:v>
                </c:pt>
                <c:pt idx="14">
                  <c:v>3.6888503619809852E-2</c:v>
                </c:pt>
                <c:pt idx="15">
                  <c:v>3.6907166596711456E-2</c:v>
                </c:pt>
                <c:pt idx="16">
                  <c:v>3.6927879335600204E-2</c:v>
                </c:pt>
                <c:pt idx="17">
                  <c:v>3.6946002818626776E-2</c:v>
                </c:pt>
                <c:pt idx="18">
                  <c:v>3.696155317226589E-2</c:v>
                </c:pt>
                <c:pt idx="19">
                  <c:v>3.697460598044542E-2</c:v>
                </c:pt>
                <c:pt idx="20">
                  <c:v>3.6985188548373842E-2</c:v>
                </c:pt>
                <c:pt idx="21">
                  <c:v>3.6993311019659213E-2</c:v>
                </c:pt>
                <c:pt idx="22">
                  <c:v>3.6998972014449787E-2</c:v>
                </c:pt>
                <c:pt idx="23">
                  <c:v>3.7002221137686586E-2</c:v>
                </c:pt>
                <c:pt idx="24">
                  <c:v>3.7024163462835873E-2</c:v>
                </c:pt>
                <c:pt idx="25">
                  <c:v>3.7049909413777837E-2</c:v>
                </c:pt>
                <c:pt idx="26">
                  <c:v>3.7108123334945571E-2</c:v>
                </c:pt>
                <c:pt idx="27">
                  <c:v>3.7195807532207255E-2</c:v>
                </c:pt>
                <c:pt idx="28">
                  <c:v>3.728305121635065E-2</c:v>
                </c:pt>
                <c:pt idx="29">
                  <c:v>3.7371212100750902E-2</c:v>
                </c:pt>
                <c:pt idx="30">
                  <c:v>3.7458157786277826E-2</c:v>
                </c:pt>
                <c:pt idx="31">
                  <c:v>3.7554637786135825E-2</c:v>
                </c:pt>
                <c:pt idx="32">
                  <c:v>3.7649419528769462E-2</c:v>
                </c:pt>
                <c:pt idx="33">
                  <c:v>3.774240534017291E-2</c:v>
                </c:pt>
                <c:pt idx="34">
                  <c:v>3.7833757943437199E-2</c:v>
                </c:pt>
                <c:pt idx="35">
                  <c:v>3.7938720252313228E-2</c:v>
                </c:pt>
                <c:pt idx="36">
                  <c:v>3.8057556295935067E-2</c:v>
                </c:pt>
                <c:pt idx="37">
                  <c:v>3.8179621624307415E-2</c:v>
                </c:pt>
                <c:pt idx="38">
                  <c:v>3.8315160145656613E-2</c:v>
                </c:pt>
                <c:pt idx="39">
                  <c:v>3.8449244746851685E-2</c:v>
                </c:pt>
                <c:pt idx="40">
                  <c:v>3.8581942545499778E-2</c:v>
                </c:pt>
                <c:pt idx="41">
                  <c:v>3.8713220429464325E-2</c:v>
                </c:pt>
                <c:pt idx="42">
                  <c:v>3.8843118596601098E-2</c:v>
                </c:pt>
                <c:pt idx="43">
                  <c:v>3.8971668960921628E-2</c:v>
                </c:pt>
                <c:pt idx="44">
                  <c:v>3.9098876023902891E-2</c:v>
                </c:pt>
                <c:pt idx="45">
                  <c:v>3.9224760371412676E-2</c:v>
                </c:pt>
                <c:pt idx="46">
                  <c:v>3.9348688322555669E-2</c:v>
                </c:pt>
                <c:pt idx="47">
                  <c:v>3.9469046997903996E-2</c:v>
                </c:pt>
                <c:pt idx="48">
                  <c:v>3.9588098431285142E-2</c:v>
                </c:pt>
                <c:pt idx="49">
                  <c:v>3.9699072113315463E-2</c:v>
                </c:pt>
                <c:pt idx="50">
                  <c:v>1.1864947241674901E-2</c:v>
                </c:pt>
                <c:pt idx="51">
                  <c:v>1.2120659189929521E-2</c:v>
                </c:pt>
                <c:pt idx="52">
                  <c:v>1.2377900471737742E-2</c:v>
                </c:pt>
                <c:pt idx="53">
                  <c:v>1.2636599397327255E-2</c:v>
                </c:pt>
                <c:pt idx="54">
                  <c:v>1.2896688984096199E-2</c:v>
                </c:pt>
                <c:pt idx="55">
                  <c:v>1.3158094807275899E-2</c:v>
                </c:pt>
                <c:pt idx="56">
                  <c:v>1.3420747534217388E-2</c:v>
                </c:pt>
                <c:pt idx="57">
                  <c:v>1.3684568563901316E-2</c:v>
                </c:pt>
                <c:pt idx="58">
                  <c:v>1.3949109178698429E-2</c:v>
                </c:pt>
                <c:pt idx="59">
                  <c:v>1.4214648613505463E-2</c:v>
                </c:pt>
                <c:pt idx="60">
                  <c:v>1.4480615744468274E-2</c:v>
                </c:pt>
                <c:pt idx="61">
                  <c:v>1.4747184810098029E-2</c:v>
                </c:pt>
                <c:pt idx="62">
                  <c:v>1.5014642173385098E-2</c:v>
                </c:pt>
                <c:pt idx="63">
                  <c:v>1.5282962346543701E-2</c:v>
                </c:pt>
                <c:pt idx="64">
                  <c:v>1.555193858377044E-2</c:v>
                </c:pt>
                <c:pt idx="65">
                  <c:v>1.5821576514137722E-2</c:v>
                </c:pt>
                <c:pt idx="66">
                  <c:v>1.6091726199031008E-2</c:v>
                </c:pt>
                <c:pt idx="67">
                  <c:v>1.6362371794942591E-2</c:v>
                </c:pt>
                <c:pt idx="68">
                  <c:v>1.6633408110945172E-2</c:v>
                </c:pt>
                <c:pt idx="69">
                  <c:v>1.6904617056660652E-2</c:v>
                </c:pt>
                <c:pt idx="70">
                  <c:v>1.7176007678096461E-2</c:v>
                </c:pt>
                <c:pt idx="71">
                  <c:v>1.7447602159281581E-2</c:v>
                </c:pt>
                <c:pt idx="72">
                  <c:v>1.7719340279396579E-2</c:v>
                </c:pt>
                <c:pt idx="73">
                  <c:v>1.7991148541413388E-2</c:v>
                </c:pt>
                <c:pt idx="74">
                  <c:v>1.8263014052185968E-2</c:v>
                </c:pt>
                <c:pt idx="75">
                  <c:v>1.853482911302181E-2</c:v>
                </c:pt>
                <c:pt idx="76">
                  <c:v>1.880646732565925E-2</c:v>
                </c:pt>
                <c:pt idx="77">
                  <c:v>1.9077924667557779E-2</c:v>
                </c:pt>
                <c:pt idx="78">
                  <c:v>1.9349149348978901E-2</c:v>
                </c:pt>
                <c:pt idx="79">
                  <c:v>1.9620095770651321E-2</c:v>
                </c:pt>
                <c:pt idx="80">
                  <c:v>1.9891699671594893E-2</c:v>
                </c:pt>
                <c:pt idx="81">
                  <c:v>2.0164745020792022E-2</c:v>
                </c:pt>
                <c:pt idx="82">
                  <c:v>2.0437455144126291E-2</c:v>
                </c:pt>
                <c:pt idx="83">
                  <c:v>2.0710686144875607E-2</c:v>
                </c:pt>
                <c:pt idx="84">
                  <c:v>2.0983362146758017E-2</c:v>
                </c:pt>
                <c:pt idx="85">
                  <c:v>2.1255387624681366E-2</c:v>
                </c:pt>
                <c:pt idx="86">
                  <c:v>2.1526747442488042E-2</c:v>
                </c:pt>
                <c:pt idx="87">
                  <c:v>2.179738191485088E-2</c:v>
                </c:pt>
                <c:pt idx="88">
                  <c:v>2.2067169467590231E-2</c:v>
                </c:pt>
                <c:pt idx="89">
                  <c:v>2.2342080547720692E-2</c:v>
                </c:pt>
                <c:pt idx="90">
                  <c:v>2.262723184113808E-2</c:v>
                </c:pt>
                <c:pt idx="91">
                  <c:v>2.2912528149865982E-2</c:v>
                </c:pt>
                <c:pt idx="92">
                  <c:v>2.3209934410838552E-2</c:v>
                </c:pt>
                <c:pt idx="93">
                  <c:v>2.3506241131471504E-2</c:v>
                </c:pt>
                <c:pt idx="94">
                  <c:v>2.3808004479410009E-2</c:v>
                </c:pt>
                <c:pt idx="95">
                  <c:v>2.411017341888089E-2</c:v>
                </c:pt>
                <c:pt idx="96">
                  <c:v>2.4432574846361854E-2</c:v>
                </c:pt>
                <c:pt idx="97">
                  <c:v>2.4770369219367292E-2</c:v>
                </c:pt>
                <c:pt idx="98">
                  <c:v>2.5112495365947778E-2</c:v>
                </c:pt>
                <c:pt idx="99">
                  <c:v>2.5464546232252198E-2</c:v>
                </c:pt>
                <c:pt idx="100">
                  <c:v>2.5816063330459132E-2</c:v>
                </c:pt>
                <c:pt idx="101">
                  <c:v>2.6167183019201651E-2</c:v>
                </c:pt>
                <c:pt idx="102">
                  <c:v>2.6517711026635107E-2</c:v>
                </c:pt>
                <c:pt idx="103">
                  <c:v>2.6867814092561417E-2</c:v>
                </c:pt>
                <c:pt idx="104">
                  <c:v>2.7217191443856578E-2</c:v>
                </c:pt>
                <c:pt idx="105">
                  <c:v>2.7565894995247007E-2</c:v>
                </c:pt>
                <c:pt idx="106">
                  <c:v>2.7913889313399592E-2</c:v>
                </c:pt>
                <c:pt idx="107">
                  <c:v>2.8261028316232308E-2</c:v>
                </c:pt>
                <c:pt idx="108">
                  <c:v>2.8607232872910809E-2</c:v>
                </c:pt>
                <c:pt idx="109">
                  <c:v>2.8952451110345022E-2</c:v>
                </c:pt>
                <c:pt idx="110">
                  <c:v>2.9296703017483248E-2</c:v>
                </c:pt>
                <c:pt idx="111">
                  <c:v>2.9640004943540483E-2</c:v>
                </c:pt>
                <c:pt idx="112">
                  <c:v>2.9982909708196042E-2</c:v>
                </c:pt>
                <c:pt idx="113">
                  <c:v>3.0325020418446202E-2</c:v>
                </c:pt>
                <c:pt idx="114">
                  <c:v>3.0668705658080806E-2</c:v>
                </c:pt>
                <c:pt idx="115">
                  <c:v>3.1013637514620444E-2</c:v>
                </c:pt>
                <c:pt idx="116">
                  <c:v>2.4020315827605658E-2</c:v>
                </c:pt>
                <c:pt idx="117">
                  <c:v>2.4385850641501738E-2</c:v>
                </c:pt>
                <c:pt idx="118">
                  <c:v>2.4751377492433467E-2</c:v>
                </c:pt>
                <c:pt idx="119">
                  <c:v>2.511858027595093E-2</c:v>
                </c:pt>
                <c:pt idx="120">
                  <c:v>2.5485708554761816E-2</c:v>
                </c:pt>
                <c:pt idx="121">
                  <c:v>2.585251102168621E-2</c:v>
                </c:pt>
                <c:pt idx="122">
                  <c:v>2.6219039235174449E-2</c:v>
                </c:pt>
                <c:pt idx="123">
                  <c:v>2.6585481521708001E-2</c:v>
                </c:pt>
                <c:pt idx="124">
                  <c:v>2.6951770209511689E-2</c:v>
                </c:pt>
                <c:pt idx="125">
                  <c:v>2.7318494070219052E-2</c:v>
                </c:pt>
                <c:pt idx="126">
                  <c:v>2.7687270451395084E-2</c:v>
                </c:pt>
                <c:pt idx="127">
                  <c:v>2.8055472023564551E-2</c:v>
                </c:pt>
                <c:pt idx="128">
                  <c:v>2.8422834321992663E-2</c:v>
                </c:pt>
                <c:pt idx="129">
                  <c:v>2.878951672230437E-2</c:v>
                </c:pt>
                <c:pt idx="130">
                  <c:v>2.9155472056616838E-2</c:v>
                </c:pt>
                <c:pt idx="131">
                  <c:v>2.9520573827555241E-2</c:v>
                </c:pt>
                <c:pt idx="132">
                  <c:v>2.9881528518904264E-2</c:v>
                </c:pt>
                <c:pt idx="133">
                  <c:v>3.0237842936295087E-2</c:v>
                </c:pt>
                <c:pt idx="134">
                  <c:v>3.0587705988869184E-2</c:v>
                </c:pt>
                <c:pt idx="135">
                  <c:v>3.0916700640959218E-2</c:v>
                </c:pt>
                <c:pt idx="136">
                  <c:v>3.1244313016282298E-2</c:v>
                </c:pt>
                <c:pt idx="137">
                  <c:v>3.1524062475820583E-2</c:v>
                </c:pt>
                <c:pt idx="138">
                  <c:v>3.1799833883996896E-2</c:v>
                </c:pt>
                <c:pt idx="139">
                  <c:v>3.2056222983949258E-2</c:v>
                </c:pt>
                <c:pt idx="140">
                  <c:v>3.2302836120228225E-2</c:v>
                </c:pt>
                <c:pt idx="141">
                  <c:v>3.2546990448337802E-2</c:v>
                </c:pt>
                <c:pt idx="142">
                  <c:v>3.2788640007163666E-2</c:v>
                </c:pt>
                <c:pt idx="143">
                  <c:v>3.3023511409928895E-2</c:v>
                </c:pt>
                <c:pt idx="144">
                  <c:v>3.3229320049028031E-2</c:v>
                </c:pt>
                <c:pt idx="145">
                  <c:v>3.3433508169339966E-2</c:v>
                </c:pt>
                <c:pt idx="146">
                  <c:v>3.3626868909918201E-2</c:v>
                </c:pt>
                <c:pt idx="147">
                  <c:v>3.3816529598010514E-2</c:v>
                </c:pt>
                <c:pt idx="148">
                  <c:v>3.4019301427720618E-2</c:v>
                </c:pt>
                <c:pt idx="149">
                  <c:v>3.4227008096573856E-2</c:v>
                </c:pt>
                <c:pt idx="150">
                  <c:v>3.4470714624015172E-2</c:v>
                </c:pt>
                <c:pt idx="151">
                  <c:v>3.4769341780937352E-2</c:v>
                </c:pt>
                <c:pt idx="152">
                  <c:v>3.5075387741235448E-2</c:v>
                </c:pt>
                <c:pt idx="153">
                  <c:v>3.5430143942499263E-2</c:v>
                </c:pt>
                <c:pt idx="154">
                  <c:v>3.5783238186927621E-2</c:v>
                </c:pt>
                <c:pt idx="155">
                  <c:v>3.613488676275179E-2</c:v>
                </c:pt>
                <c:pt idx="156">
                  <c:v>3.6484838030046186E-2</c:v>
                </c:pt>
                <c:pt idx="157">
                  <c:v>3.683295008511385E-2</c:v>
                </c:pt>
                <c:pt idx="158">
                  <c:v>3.7179268547084345E-2</c:v>
                </c:pt>
                <c:pt idx="159">
                  <c:v>3.7524060483008811E-2</c:v>
                </c:pt>
                <c:pt idx="160">
                  <c:v>3.7867531971864585E-2</c:v>
                </c:pt>
                <c:pt idx="161">
                  <c:v>3.8210582893230864E-2</c:v>
                </c:pt>
                <c:pt idx="162">
                  <c:v>3.8560626259916429E-2</c:v>
                </c:pt>
                <c:pt idx="163">
                  <c:v>3.8908750126191355E-2</c:v>
                </c:pt>
                <c:pt idx="164">
                  <c:v>3.9268085670682511E-2</c:v>
                </c:pt>
                <c:pt idx="165">
                  <c:v>3.9627149159304216E-2</c:v>
                </c:pt>
                <c:pt idx="166">
                  <c:v>3.9990269763769619E-2</c:v>
                </c:pt>
                <c:pt idx="167">
                  <c:v>4.0354862899396923E-2</c:v>
                </c:pt>
                <c:pt idx="168">
                  <c:v>4.0717336350515894E-2</c:v>
                </c:pt>
                <c:pt idx="169">
                  <c:v>4.1077691312837901E-2</c:v>
                </c:pt>
                <c:pt idx="170">
                  <c:v>4.1434010898203491E-2</c:v>
                </c:pt>
                <c:pt idx="171">
                  <c:v>4.1773485582179228E-2</c:v>
                </c:pt>
                <c:pt idx="172">
                  <c:v>4.2110822663885876E-2</c:v>
                </c:pt>
                <c:pt idx="173">
                  <c:v>4.2434523651612134E-2</c:v>
                </c:pt>
                <c:pt idx="174">
                  <c:v>4.2754206341824127E-2</c:v>
                </c:pt>
                <c:pt idx="175">
                  <c:v>4.3067601324929601E-2</c:v>
                </c:pt>
                <c:pt idx="176">
                  <c:v>4.3376187560259273E-2</c:v>
                </c:pt>
                <c:pt idx="177">
                  <c:v>4.3682832247320807E-2</c:v>
                </c:pt>
                <c:pt idx="178">
                  <c:v>4.3987872451651693E-2</c:v>
                </c:pt>
                <c:pt idx="179">
                  <c:v>4.4290556846541582E-2</c:v>
                </c:pt>
                <c:pt idx="180">
                  <c:v>4.4591009053023274E-2</c:v>
                </c:pt>
                <c:pt idx="181">
                  <c:v>4.4889006822258853E-2</c:v>
                </c:pt>
                <c:pt idx="182">
                  <c:v>4.5184448298963405E-2</c:v>
                </c:pt>
                <c:pt idx="183">
                  <c:v>4.5477446329035817E-2</c:v>
                </c:pt>
                <c:pt idx="184">
                  <c:v>4.5767940578842328E-2</c:v>
                </c:pt>
                <c:pt idx="185">
                  <c:v>4.6055973133556333E-2</c:v>
                </c:pt>
                <c:pt idx="186">
                  <c:v>4.6341752888093106E-2</c:v>
                </c:pt>
                <c:pt idx="187">
                  <c:v>4.6625575836215384E-2</c:v>
                </c:pt>
                <c:pt idx="188">
                  <c:v>4.6907434032313608E-2</c:v>
                </c:pt>
                <c:pt idx="189">
                  <c:v>4.7194296920297793E-2</c:v>
                </c:pt>
                <c:pt idx="190">
                  <c:v>4.7478655489512883E-2</c:v>
                </c:pt>
                <c:pt idx="191">
                  <c:v>4.7782869239901361E-2</c:v>
                </c:pt>
                <c:pt idx="192">
                  <c:v>4.8089805557003186E-2</c:v>
                </c:pt>
                <c:pt idx="193">
                  <c:v>4.8406564462034812E-2</c:v>
                </c:pt>
                <c:pt idx="194">
                  <c:v>4.8730701778652484E-2</c:v>
                </c:pt>
                <c:pt idx="195">
                  <c:v>4.9051943691159262E-2</c:v>
                </c:pt>
                <c:pt idx="196">
                  <c:v>4.9370231247668886E-2</c:v>
                </c:pt>
                <c:pt idx="197">
                  <c:v>4.9685564273351364E-2</c:v>
                </c:pt>
                <c:pt idx="198">
                  <c:v>4.9998062852382362E-2</c:v>
                </c:pt>
                <c:pt idx="199">
                  <c:v>5.0307589529470523E-2</c:v>
                </c:pt>
                <c:pt idx="200">
                  <c:v>5.0614193206275804E-2</c:v>
                </c:pt>
                <c:pt idx="201">
                  <c:v>5.0917845402120174E-2</c:v>
                </c:pt>
                <c:pt idx="202">
                  <c:v>5.1219303399860854E-2</c:v>
                </c:pt>
                <c:pt idx="203">
                  <c:v>5.1518452423618813E-2</c:v>
                </c:pt>
                <c:pt idx="204">
                  <c:v>5.1815071323820842E-2</c:v>
                </c:pt>
                <c:pt idx="205">
                  <c:v>5.2109857432936078E-2</c:v>
                </c:pt>
                <c:pt idx="206">
                  <c:v>5.2401695100452735E-2</c:v>
                </c:pt>
                <c:pt idx="207">
                  <c:v>5.2691888183992612E-2</c:v>
                </c:pt>
                <c:pt idx="208">
                  <c:v>5.2979111473652689E-2</c:v>
                </c:pt>
                <c:pt idx="209">
                  <c:v>5.3263376750571904E-2</c:v>
                </c:pt>
                <c:pt idx="210">
                  <c:v>5.3544677366091094E-2</c:v>
                </c:pt>
                <c:pt idx="211">
                  <c:v>5.3823063472835803E-2</c:v>
                </c:pt>
                <c:pt idx="212">
                  <c:v>5.4098533875586753E-2</c:v>
                </c:pt>
                <c:pt idx="213">
                  <c:v>5.4371059063730735E-2</c:v>
                </c:pt>
                <c:pt idx="214">
                  <c:v>5.4640699938554887E-2</c:v>
                </c:pt>
                <c:pt idx="215">
                  <c:v>5.4907461035194019E-2</c:v>
                </c:pt>
                <c:pt idx="216">
                  <c:v>5.5176408743545444E-2</c:v>
                </c:pt>
                <c:pt idx="217">
                  <c:v>5.5442501701783824E-2</c:v>
                </c:pt>
                <c:pt idx="218">
                  <c:v>5.5706539432864362E-2</c:v>
                </c:pt>
                <c:pt idx="219">
                  <c:v>5.5968004895193511E-2</c:v>
                </c:pt>
                <c:pt idx="220">
                  <c:v>5.6227037692967392E-2</c:v>
                </c:pt>
                <c:pt idx="221">
                  <c:v>5.6483717565068411E-2</c:v>
                </c:pt>
                <c:pt idx="222">
                  <c:v>5.6737481657205165E-2</c:v>
                </c:pt>
                <c:pt idx="223">
                  <c:v>5.6988388658065374E-2</c:v>
                </c:pt>
                <c:pt idx="224">
                  <c:v>5.7236396368331652E-2</c:v>
                </c:pt>
                <c:pt idx="225">
                  <c:v>5.7481972657587116E-2</c:v>
                </c:pt>
                <c:pt idx="226">
                  <c:v>5.7724700026491216E-2</c:v>
                </c:pt>
                <c:pt idx="227">
                  <c:v>5.7964915585751724E-2</c:v>
                </c:pt>
                <c:pt idx="228">
                  <c:v>5.8202423019214918E-2</c:v>
                </c:pt>
                <c:pt idx="229">
                  <c:v>5.8438989808702643E-2</c:v>
                </c:pt>
                <c:pt idx="230">
                  <c:v>5.8674966703267377E-2</c:v>
                </c:pt>
                <c:pt idx="231">
                  <c:v>5.890833227472262E-2</c:v>
                </c:pt>
                <c:pt idx="232">
                  <c:v>5.9140449172823004E-2</c:v>
                </c:pt>
                <c:pt idx="233">
                  <c:v>5.9369596999007186E-2</c:v>
                </c:pt>
                <c:pt idx="234">
                  <c:v>5.9597651690387519E-2</c:v>
                </c:pt>
                <c:pt idx="235">
                  <c:v>5.9823014917432901E-2</c:v>
                </c:pt>
                <c:pt idx="236">
                  <c:v>6.0045478188036183E-2</c:v>
                </c:pt>
                <c:pt idx="237">
                  <c:v>6.0265069940674723E-2</c:v>
                </c:pt>
                <c:pt idx="238">
                  <c:v>6.0481965580831104E-2</c:v>
                </c:pt>
                <c:pt idx="239">
                  <c:v>6.0696178688138813E-2</c:v>
                </c:pt>
                <c:pt idx="240">
                  <c:v>6.0907614688037862E-2</c:v>
                </c:pt>
                <c:pt idx="241">
                  <c:v>6.1116382504976814E-2</c:v>
                </c:pt>
                <c:pt idx="242">
                  <c:v>6.132249183986338E-2</c:v>
                </c:pt>
                <c:pt idx="243">
                  <c:v>6.1525968482757834E-2</c:v>
                </c:pt>
                <c:pt idx="244">
                  <c:v>6.1726733783563574E-2</c:v>
                </c:pt>
                <c:pt idx="245">
                  <c:v>6.1924920211396818E-2</c:v>
                </c:pt>
                <c:pt idx="246">
                  <c:v>6.2120470939227151E-2</c:v>
                </c:pt>
                <c:pt idx="247">
                  <c:v>6.2313440537549496E-2</c:v>
                </c:pt>
                <c:pt idx="248">
                  <c:v>6.2503934108254194E-2</c:v>
                </c:pt>
                <c:pt idx="249">
                  <c:v>6.2691875986596424E-2</c:v>
                </c:pt>
                <c:pt idx="250">
                  <c:v>6.2877461326117531E-2</c:v>
                </c:pt>
                <c:pt idx="251">
                  <c:v>6.3060539708408442E-2</c:v>
                </c:pt>
                <c:pt idx="252">
                  <c:v>6.3241162172750345E-2</c:v>
                </c:pt>
                <c:pt idx="253">
                  <c:v>6.3419373198106449E-2</c:v>
                </c:pt>
                <c:pt idx="254">
                  <c:v>6.3595261463791367E-2</c:v>
                </c:pt>
                <c:pt idx="255">
                  <c:v>6.3768803064275431E-2</c:v>
                </c:pt>
                <c:pt idx="256">
                  <c:v>6.3940441676593907E-2</c:v>
                </c:pt>
                <c:pt idx="257">
                  <c:v>6.4110481652705775E-2</c:v>
                </c:pt>
                <c:pt idx="258">
                  <c:v>6.4278312914895733E-2</c:v>
                </c:pt>
                <c:pt idx="259">
                  <c:v>6.4444998597126352E-2</c:v>
                </c:pt>
                <c:pt idx="260">
                  <c:v>6.4609343996649082E-2</c:v>
                </c:pt>
                <c:pt idx="261">
                  <c:v>6.4772818492569578E-2</c:v>
                </c:pt>
                <c:pt idx="262">
                  <c:v>6.4934220196533624E-2</c:v>
                </c:pt>
                <c:pt idx="263">
                  <c:v>6.5093367047604475E-2</c:v>
                </c:pt>
                <c:pt idx="264">
                  <c:v>6.5250349759036722E-2</c:v>
                </c:pt>
                <c:pt idx="265">
                  <c:v>6.5405059275279717E-2</c:v>
                </c:pt>
                <c:pt idx="266">
                  <c:v>6.5557580429168413E-2</c:v>
                </c:pt>
                <c:pt idx="267">
                  <c:v>6.5707921540161918E-2</c:v>
                </c:pt>
                <c:pt idx="268">
                  <c:v>6.5856153072950604E-2</c:v>
                </c:pt>
                <c:pt idx="269">
                  <c:v>6.6002244917194822E-2</c:v>
                </c:pt>
                <c:pt idx="270">
                  <c:v>6.6146287313703811E-2</c:v>
                </c:pt>
                <c:pt idx="271">
                  <c:v>6.6288265987866829E-2</c:v>
                </c:pt>
                <c:pt idx="272">
                  <c:v>6.6428191795021893E-2</c:v>
                </c:pt>
                <c:pt idx="273">
                  <c:v>6.6566136661865477E-2</c:v>
                </c:pt>
                <c:pt idx="274">
                  <c:v>6.6702098464584969E-2</c:v>
                </c:pt>
                <c:pt idx="275">
                  <c:v>6.6836149000510811E-2</c:v>
                </c:pt>
                <c:pt idx="276">
                  <c:v>6.696825256914532E-2</c:v>
                </c:pt>
                <c:pt idx="277">
                  <c:v>6.7098444653599973E-2</c:v>
                </c:pt>
                <c:pt idx="278">
                  <c:v>6.7226760281702713E-2</c:v>
                </c:pt>
                <c:pt idx="279">
                  <c:v>6.7353370404825141E-2</c:v>
                </c:pt>
                <c:pt idx="280">
                  <c:v>6.7478148641300681E-2</c:v>
                </c:pt>
                <c:pt idx="281">
                  <c:v>6.7601328284997486E-2</c:v>
                </c:pt>
                <c:pt idx="282">
                  <c:v>6.7722888499944983E-2</c:v>
                </c:pt>
                <c:pt idx="283">
                  <c:v>6.7843122220048374E-2</c:v>
                </c:pt>
                <c:pt idx="284">
                  <c:v>6.7962709016268635E-2</c:v>
                </c:pt>
                <c:pt idx="285">
                  <c:v>6.8080513015003924E-2</c:v>
                </c:pt>
                <c:pt idx="286">
                  <c:v>6.8196750583147933E-2</c:v>
                </c:pt>
                <c:pt idx="287">
                  <c:v>6.8311191252453496E-2</c:v>
                </c:pt>
                <c:pt idx="288">
                  <c:v>6.8423937945640986E-2</c:v>
                </c:pt>
                <c:pt idx="289">
                  <c:v>6.8534965877335374E-2</c:v>
                </c:pt>
                <c:pt idx="290">
                  <c:v>6.8644324178996019E-2</c:v>
                </c:pt>
                <c:pt idx="291">
                  <c:v>6.8752045867894324E-2</c:v>
                </c:pt>
                <c:pt idx="292">
                  <c:v>6.8858149303554259E-2</c:v>
                </c:pt>
                <c:pt idx="293">
                  <c:v>6.8962649005793297E-2</c:v>
                </c:pt>
                <c:pt idx="294">
                  <c:v>6.9065562737063713E-2</c:v>
                </c:pt>
                <c:pt idx="295">
                  <c:v>6.9166959598468442E-2</c:v>
                </c:pt>
                <c:pt idx="296">
                  <c:v>6.9266807001700306E-2</c:v>
                </c:pt>
                <c:pt idx="297">
                  <c:v>6.93650984026562E-2</c:v>
                </c:pt>
                <c:pt idx="298">
                  <c:v>6.9461864514172411E-2</c:v>
                </c:pt>
                <c:pt idx="299">
                  <c:v>6.955715375112298E-2</c:v>
                </c:pt>
                <c:pt idx="300">
                  <c:v>6.9650998630122751E-2</c:v>
                </c:pt>
                <c:pt idx="301">
                  <c:v>6.9743372190622502E-2</c:v>
                </c:pt>
                <c:pt idx="302">
                  <c:v>6.983434636354334E-2</c:v>
                </c:pt>
                <c:pt idx="303">
                  <c:v>6.9923905642067394E-2</c:v>
                </c:pt>
                <c:pt idx="304">
                  <c:v>7.00134116119175E-2</c:v>
                </c:pt>
                <c:pt idx="305">
                  <c:v>7.010154122195307E-2</c:v>
                </c:pt>
                <c:pt idx="306">
                  <c:v>7.0188625532405749E-2</c:v>
                </c:pt>
                <c:pt idx="307">
                  <c:v>7.0274460671325312E-2</c:v>
                </c:pt>
                <c:pt idx="308">
                  <c:v>7.035911259682269E-2</c:v>
                </c:pt>
                <c:pt idx="309">
                  <c:v>7.0442608676442989E-2</c:v>
                </c:pt>
                <c:pt idx="310">
                  <c:v>7.0524767524837523E-2</c:v>
                </c:pt>
                <c:pt idx="311">
                  <c:v>7.0605592979972417E-2</c:v>
                </c:pt>
                <c:pt idx="312">
                  <c:v>7.06851321341085E-2</c:v>
                </c:pt>
                <c:pt idx="313">
                  <c:v>7.0763386709582737E-2</c:v>
                </c:pt>
                <c:pt idx="314">
                  <c:v>7.0840392820663914E-2</c:v>
                </c:pt>
                <c:pt idx="315">
                  <c:v>7.0916184171380112E-2</c:v>
                </c:pt>
                <c:pt idx="316">
                  <c:v>7.099077416432216E-2</c:v>
                </c:pt>
                <c:pt idx="317">
                  <c:v>7.1064168157219082E-2</c:v>
                </c:pt>
                <c:pt idx="318">
                  <c:v>7.1136409156466851E-2</c:v>
                </c:pt>
                <c:pt idx="319">
                  <c:v>7.1207475454287711E-2</c:v>
                </c:pt>
                <c:pt idx="320">
                  <c:v>7.1277412809019863E-2</c:v>
                </c:pt>
                <c:pt idx="321">
                  <c:v>7.1346215943716151E-2</c:v>
                </c:pt>
                <c:pt idx="322">
                  <c:v>7.1413859508401914E-2</c:v>
                </c:pt>
                <c:pt idx="323">
                  <c:v>7.1480412644207333E-2</c:v>
                </c:pt>
                <c:pt idx="324">
                  <c:v>7.1545421865315831E-2</c:v>
                </c:pt>
                <c:pt idx="325">
                  <c:v>7.1609082640265664E-2</c:v>
                </c:pt>
                <c:pt idx="326">
                  <c:v>7.1672379285020779E-2</c:v>
                </c:pt>
                <c:pt idx="327">
                  <c:v>7.1735555644277207E-2</c:v>
                </c:pt>
                <c:pt idx="328">
                  <c:v>7.1797733894383056E-2</c:v>
                </c:pt>
                <c:pt idx="329">
                  <c:v>7.1859047375105761E-2</c:v>
                </c:pt>
                <c:pt idx="330">
                  <c:v>7.1919356963736983E-2</c:v>
                </c:pt>
                <c:pt idx="331">
                  <c:v>7.1978688124349113E-2</c:v>
                </c:pt>
                <c:pt idx="332">
                  <c:v>7.2037037249957928E-2</c:v>
                </c:pt>
                <c:pt idx="333">
                  <c:v>6.8103481203926813E-2</c:v>
                </c:pt>
                <c:pt idx="334">
                  <c:v>6.8222836210699411E-2</c:v>
                </c:pt>
                <c:pt idx="335">
                  <c:v>6.8340304761326812E-2</c:v>
                </c:pt>
                <c:pt idx="336">
                  <c:v>6.8455894869594594E-2</c:v>
                </c:pt>
                <c:pt idx="337">
                  <c:v>6.8569734884688885E-2</c:v>
                </c:pt>
                <c:pt idx="338">
                  <c:v>6.6067174208303811E-2</c:v>
                </c:pt>
                <c:pt idx="339">
                  <c:v>6.6220834768850365E-2</c:v>
                </c:pt>
                <c:pt idx="340">
                  <c:v>6.6372138158593441E-2</c:v>
                </c:pt>
                <c:pt idx="341">
                  <c:v>6.6521082340708304E-2</c:v>
                </c:pt>
                <c:pt idx="342">
                  <c:v>6.6667777743107434E-2</c:v>
                </c:pt>
                <c:pt idx="343">
                  <c:v>6.6812210953342416E-2</c:v>
                </c:pt>
                <c:pt idx="344">
                  <c:v>6.6954423014307124E-2</c:v>
                </c:pt>
                <c:pt idx="345">
                  <c:v>6.709441417813175E-2</c:v>
                </c:pt>
                <c:pt idx="346">
                  <c:v>6.7232272009574434E-2</c:v>
                </c:pt>
                <c:pt idx="347">
                  <c:v>6.7367905382569954E-2</c:v>
                </c:pt>
                <c:pt idx="348">
                  <c:v>6.7501442474917905E-2</c:v>
                </c:pt>
                <c:pt idx="349">
                  <c:v>6.7632880086017449E-2</c:v>
                </c:pt>
                <c:pt idx="350">
                  <c:v>6.7762339522786874E-2</c:v>
                </c:pt>
                <c:pt idx="351">
                  <c:v>6.7889687613712793E-2</c:v>
                </c:pt>
                <c:pt idx="352">
                  <c:v>6.8015009946715818E-2</c:v>
                </c:pt>
                <c:pt idx="353">
                  <c:v>6.8138380036714824E-2</c:v>
                </c:pt>
                <c:pt idx="354">
                  <c:v>6.8259843193878955E-2</c:v>
                </c:pt>
                <c:pt idx="355">
                  <c:v>6.8379340620362786E-2</c:v>
                </c:pt>
                <c:pt idx="356">
                  <c:v>6.8496911289417373E-2</c:v>
                </c:pt>
                <c:pt idx="357">
                  <c:v>6.8612658658334824E-2</c:v>
                </c:pt>
                <c:pt idx="358">
                  <c:v>6.872648067351661E-2</c:v>
                </c:pt>
                <c:pt idx="359">
                  <c:v>6.8838479268754388E-2</c:v>
                </c:pt>
                <c:pt idx="360">
                  <c:v>6.8948717500381784E-2</c:v>
                </c:pt>
                <c:pt idx="361">
                  <c:v>6.9057190236502128E-2</c:v>
                </c:pt>
                <c:pt idx="362">
                  <c:v>6.9163977545999067E-2</c:v>
                </c:pt>
                <c:pt idx="363">
                  <c:v>6.9269016216952084E-2</c:v>
                </c:pt>
                <c:pt idx="364">
                  <c:v>6.8543486396512962E-2</c:v>
                </c:pt>
                <c:pt idx="365">
                  <c:v>6.8659866229325198E-2</c:v>
                </c:pt>
                <c:pt idx="366">
                  <c:v>6.8774409084810931E-2</c:v>
                </c:pt>
                <c:pt idx="367">
                  <c:v>6.8887044519126875E-2</c:v>
                </c:pt>
                <c:pt idx="368">
                  <c:v>6.899787031875311E-2</c:v>
                </c:pt>
                <c:pt idx="369">
                  <c:v>6.9106854472532342E-2</c:v>
                </c:pt>
                <c:pt idx="370">
                  <c:v>6.9214059962598939E-2</c:v>
                </c:pt>
                <c:pt idx="371">
                  <c:v>6.9319511774950493E-2</c:v>
                </c:pt>
                <c:pt idx="372">
                  <c:v>6.9423179702728932E-2</c:v>
                </c:pt>
                <c:pt idx="373">
                  <c:v>6.9525175488415691E-2</c:v>
                </c:pt>
                <c:pt idx="374">
                  <c:v>6.9625508466783476E-2</c:v>
                </c:pt>
                <c:pt idx="375">
                  <c:v>6.9724239221487141E-2</c:v>
                </c:pt>
                <c:pt idx="376">
                  <c:v>6.9821247123980024E-2</c:v>
                </c:pt>
                <c:pt idx="377">
                  <c:v>6.9916651882579214E-2</c:v>
                </c:pt>
                <c:pt idx="378">
                  <c:v>7.0010502219152171E-2</c:v>
                </c:pt>
                <c:pt idx="379">
                  <c:v>7.0102774549753458E-2</c:v>
                </c:pt>
                <c:pt idx="380">
                  <c:v>7.0193531453139738E-2</c:v>
                </c:pt>
                <c:pt idx="381">
                  <c:v>7.0282836652300923E-2</c:v>
                </c:pt>
                <c:pt idx="382">
                  <c:v>7.0370641013739049E-2</c:v>
                </c:pt>
                <c:pt idx="383">
                  <c:v>7.0182154156965923E-2</c:v>
                </c:pt>
                <c:pt idx="384">
                  <c:v>7.0270379153538814E-2</c:v>
                </c:pt>
                <c:pt idx="385">
                  <c:v>7.0357184602321474E-2</c:v>
                </c:pt>
                <c:pt idx="386">
                  <c:v>7.0442562160662955E-2</c:v>
                </c:pt>
                <c:pt idx="387">
                  <c:v>7.0526490808730996E-2</c:v>
                </c:pt>
                <c:pt idx="388">
                  <c:v>7.0609001883692429E-2</c:v>
                </c:pt>
                <c:pt idx="389">
                  <c:v>7.0690125672376564E-2</c:v>
                </c:pt>
                <c:pt idx="390">
                  <c:v>7.076987126005399E-2</c:v>
                </c:pt>
                <c:pt idx="391">
                  <c:v>7.0848278437144904E-2</c:v>
                </c:pt>
                <c:pt idx="392">
                  <c:v>7.0925196767923179E-2</c:v>
                </c:pt>
                <c:pt idx="393">
                  <c:v>7.1000805969768335E-2</c:v>
                </c:pt>
                <c:pt idx="394">
                  <c:v>7.1075043340249541E-2</c:v>
                </c:pt>
                <c:pt idx="395">
                  <c:v>7.0980609877134032E-2</c:v>
                </c:pt>
                <c:pt idx="396">
                  <c:v>7.1054092792872753E-2</c:v>
                </c:pt>
                <c:pt idx="397">
                  <c:v>7.1126215383824312E-2</c:v>
                </c:pt>
                <c:pt idx="398">
                  <c:v>7.1197033714786473E-2</c:v>
                </c:pt>
                <c:pt idx="399">
                  <c:v>7.1266634309502142E-2</c:v>
                </c:pt>
                <c:pt idx="400">
                  <c:v>7.1334832356335934E-2</c:v>
                </c:pt>
                <c:pt idx="401">
                  <c:v>7.1401753813396251E-2</c:v>
                </c:pt>
                <c:pt idx="402">
                  <c:v>7.146721347844244E-2</c:v>
                </c:pt>
                <c:pt idx="403">
                  <c:v>7.153135767994763E-2</c:v>
                </c:pt>
                <c:pt idx="404">
                  <c:v>7.1594028259100842E-2</c:v>
                </c:pt>
                <c:pt idx="405">
                  <c:v>7.1655135539688816E-2</c:v>
                </c:pt>
                <c:pt idx="406">
                  <c:v>7.1714629175097383E-2</c:v>
                </c:pt>
                <c:pt idx="407">
                  <c:v>7.1772426660556984E-2</c:v>
                </c:pt>
                <c:pt idx="408">
                  <c:v>7.1828554017615398E-2</c:v>
                </c:pt>
                <c:pt idx="409">
                  <c:v>7.1882819678214568E-2</c:v>
                </c:pt>
                <c:pt idx="410">
                  <c:v>7.1935207088031958E-2</c:v>
                </c:pt>
                <c:pt idx="411">
                  <c:v>7.1985530721211013E-2</c:v>
                </c:pt>
                <c:pt idx="412">
                  <c:v>7.2033804936898288E-2</c:v>
                </c:pt>
                <c:pt idx="413">
                  <c:v>7.2079828581009475E-2</c:v>
                </c:pt>
                <c:pt idx="414">
                  <c:v>7.2123400475317123E-2</c:v>
                </c:pt>
                <c:pt idx="415">
                  <c:v>7.2164375334779443E-2</c:v>
                </c:pt>
                <c:pt idx="416">
                  <c:v>7.2202619270747351E-2</c:v>
                </c:pt>
                <c:pt idx="417">
                  <c:v>7.2238028015398914E-2</c:v>
                </c:pt>
                <c:pt idx="418">
                  <c:v>7.2270331432094131E-2</c:v>
                </c:pt>
                <c:pt idx="419">
                  <c:v>7.22993821335874E-2</c:v>
                </c:pt>
                <c:pt idx="420">
                  <c:v>7.2324946383617722E-2</c:v>
                </c:pt>
                <c:pt idx="421">
                  <c:v>7.2347028136758501E-2</c:v>
                </c:pt>
                <c:pt idx="422">
                  <c:v>7.2365320794685939E-2</c:v>
                </c:pt>
                <c:pt idx="423">
                  <c:v>7.2379410116688775E-2</c:v>
                </c:pt>
                <c:pt idx="424">
                  <c:v>7.2388965644713296E-2</c:v>
                </c:pt>
                <c:pt idx="425">
                  <c:v>7.2393854625631623E-2</c:v>
                </c:pt>
                <c:pt idx="426">
                  <c:v>7.2393797582761571E-2</c:v>
                </c:pt>
                <c:pt idx="427">
                  <c:v>7.2388548442869335E-2</c:v>
                </c:pt>
                <c:pt idx="428">
                  <c:v>7.2377941498393841E-2</c:v>
                </c:pt>
                <c:pt idx="429">
                  <c:v>7.2361591271741132E-2</c:v>
                </c:pt>
                <c:pt idx="430">
                  <c:v>7.2339152045798341E-2</c:v>
                </c:pt>
                <c:pt idx="431">
                  <c:v>7.2310352933960376E-2</c:v>
                </c:pt>
                <c:pt idx="432">
                  <c:v>7.2274940842203442E-2</c:v>
                </c:pt>
                <c:pt idx="433">
                  <c:v>7.2232629334182438E-2</c:v>
                </c:pt>
                <c:pt idx="434">
                  <c:v>7.2183098552818833E-2</c:v>
                </c:pt>
                <c:pt idx="435">
                  <c:v>7.2126045472667766E-2</c:v>
                </c:pt>
                <c:pt idx="436">
                  <c:v>7.2061177606973129E-2</c:v>
                </c:pt>
                <c:pt idx="437">
                  <c:v>7.1988156121319549E-2</c:v>
                </c:pt>
                <c:pt idx="438">
                  <c:v>7.1906739367913766E-2</c:v>
                </c:pt>
                <c:pt idx="439">
                  <c:v>7.181657417651352E-2</c:v>
                </c:pt>
                <c:pt idx="440">
                  <c:v>7.1717373260212394E-2</c:v>
                </c:pt>
                <c:pt idx="441">
                  <c:v>7.1608932047452112E-2</c:v>
                </c:pt>
                <c:pt idx="442">
                  <c:v>7.1490903626624747E-2</c:v>
                </c:pt>
                <c:pt idx="443">
                  <c:v>7.1363064407204524E-2</c:v>
                </c:pt>
                <c:pt idx="444">
                  <c:v>7.1225235554001121E-2</c:v>
                </c:pt>
                <c:pt idx="445">
                  <c:v>7.1077161172841199E-2</c:v>
                </c:pt>
                <c:pt idx="446">
                  <c:v>7.0918486019672947E-2</c:v>
                </c:pt>
                <c:pt idx="447">
                  <c:v>7.0749199719295233E-2</c:v>
                </c:pt>
                <c:pt idx="448">
                  <c:v>7.0568953947943755E-2</c:v>
                </c:pt>
                <c:pt idx="449">
                  <c:v>7.037767573469314E-2</c:v>
                </c:pt>
                <c:pt idx="450">
                  <c:v>7.017516290597535E-2</c:v>
                </c:pt>
                <c:pt idx="451">
                  <c:v>6.9961251109911665E-2</c:v>
                </c:pt>
                <c:pt idx="452">
                  <c:v>6.9299592455800738E-2</c:v>
                </c:pt>
                <c:pt idx="453">
                  <c:v>6.9071323331519538E-2</c:v>
                </c:pt>
                <c:pt idx="454">
                  <c:v>6.8831352414507496E-2</c:v>
                </c:pt>
                <c:pt idx="455">
                  <c:v>6.8579283003680561E-2</c:v>
                </c:pt>
                <c:pt idx="456">
                  <c:v>6.8315381598807734E-2</c:v>
                </c:pt>
                <c:pt idx="457">
                  <c:v>6.803966848643711E-2</c:v>
                </c:pt>
                <c:pt idx="458">
                  <c:v>6.7751974364550993E-2</c:v>
                </c:pt>
                <c:pt idx="459">
                  <c:v>6.7452440183276174E-2</c:v>
                </c:pt>
                <c:pt idx="460">
                  <c:v>6.7140686673700128E-2</c:v>
                </c:pt>
                <c:pt idx="461">
                  <c:v>6.6817238131431408E-2</c:v>
                </c:pt>
                <c:pt idx="462">
                  <c:v>6.6481749095936182E-2</c:v>
                </c:pt>
                <c:pt idx="463">
                  <c:v>6.6134726616753292E-2</c:v>
                </c:pt>
                <c:pt idx="464">
                  <c:v>6.5775848267465811E-2</c:v>
                </c:pt>
                <c:pt idx="465">
                  <c:v>6.5405426448003151E-2</c:v>
                </c:pt>
                <c:pt idx="466">
                  <c:v>6.5023708840312541E-2</c:v>
                </c:pt>
                <c:pt idx="467">
                  <c:v>6.4630890284524109E-2</c:v>
                </c:pt>
                <c:pt idx="468">
                  <c:v>6.4227240869988433E-2</c:v>
                </c:pt>
                <c:pt idx="469">
                  <c:v>6.3813010820335081E-2</c:v>
                </c:pt>
                <c:pt idx="470">
                  <c:v>6.3388414539614149E-2</c:v>
                </c:pt>
                <c:pt idx="471">
                  <c:v>6.2952826838984066E-2</c:v>
                </c:pt>
                <c:pt idx="472">
                  <c:v>6.25072367472779E-2</c:v>
                </c:pt>
                <c:pt idx="473">
                  <c:v>6.2051498390105424E-2</c:v>
                </c:pt>
                <c:pt idx="474">
                  <c:v>6.1586198761191972E-2</c:v>
                </c:pt>
                <c:pt idx="475">
                  <c:v>6.1111420777183734E-2</c:v>
                </c:pt>
                <c:pt idx="476">
                  <c:v>6.0627519655189373E-2</c:v>
                </c:pt>
                <c:pt idx="477">
                  <c:v>6.013511681176615E-2</c:v>
                </c:pt>
                <c:pt idx="478">
                  <c:v>5.9634437663626146E-2</c:v>
                </c:pt>
                <c:pt idx="479">
                  <c:v>5.9125757462757625E-2</c:v>
                </c:pt>
                <c:pt idx="480">
                  <c:v>5.8609066680630692E-2</c:v>
                </c:pt>
                <c:pt idx="481">
                  <c:v>5.8085210684662957E-2</c:v>
                </c:pt>
                <c:pt idx="482">
                  <c:v>5.7553683964680538E-2</c:v>
                </c:pt>
                <c:pt idx="483">
                  <c:v>5.7015271587832816E-2</c:v>
                </c:pt>
                <c:pt idx="484">
                  <c:v>5.6470436143365728E-2</c:v>
                </c:pt>
                <c:pt idx="485">
                  <c:v>5.5919716529593808E-2</c:v>
                </c:pt>
                <c:pt idx="486">
                  <c:v>5.5363328512403526E-2</c:v>
                </c:pt>
                <c:pt idx="487">
                  <c:v>5.4801520442265945E-2</c:v>
                </c:pt>
                <c:pt idx="488">
                  <c:v>5.4234910988955123E-2</c:v>
                </c:pt>
                <c:pt idx="489">
                  <c:v>5.3663357038087715E-2</c:v>
                </c:pt>
                <c:pt idx="490">
                  <c:v>5.308781631377741E-2</c:v>
                </c:pt>
                <c:pt idx="491">
                  <c:v>5.2508249149273337E-2</c:v>
                </c:pt>
                <c:pt idx="492">
                  <c:v>5.1925149202488252E-2</c:v>
                </c:pt>
                <c:pt idx="493">
                  <c:v>5.1338930382922428E-2</c:v>
                </c:pt>
                <c:pt idx="494">
                  <c:v>5.0749727075314721E-2</c:v>
                </c:pt>
                <c:pt idx="495">
                  <c:v>5.0158256367047807E-2</c:v>
                </c:pt>
                <c:pt idx="496">
                  <c:v>4.9564449229716409E-2</c:v>
                </c:pt>
                <c:pt idx="497">
                  <c:v>4.8969211181689572E-2</c:v>
                </c:pt>
                <c:pt idx="498">
                  <c:v>4.837215120889142E-2</c:v>
                </c:pt>
                <c:pt idx="499">
                  <c:v>4.7774231574891537E-2</c:v>
                </c:pt>
                <c:pt idx="500">
                  <c:v>4.7175161246348123E-2</c:v>
                </c:pt>
                <c:pt idx="501">
                  <c:v>4.5948179056175674E-2</c:v>
                </c:pt>
                <c:pt idx="502">
                  <c:v>4.4722164695146373E-2</c:v>
                </c:pt>
                <c:pt idx="503">
                  <c:v>4.349933490890015E-2</c:v>
                </c:pt>
                <c:pt idx="504">
                  <c:v>4.2282691005348691E-2</c:v>
                </c:pt>
                <c:pt idx="505">
                  <c:v>4.1073378190354164E-2</c:v>
                </c:pt>
                <c:pt idx="506">
                  <c:v>3.9874396832842392E-2</c:v>
                </c:pt>
                <c:pt idx="507">
                  <c:v>3.8687677098997716E-2</c:v>
                </c:pt>
                <c:pt idx="508">
                  <c:v>3.7514846327069452E-2</c:v>
                </c:pt>
                <c:pt idx="509">
                  <c:v>3.6357452818585191E-2</c:v>
                </c:pt>
                <c:pt idx="510">
                  <c:v>3.5216513693046382E-2</c:v>
                </c:pt>
                <c:pt idx="511">
                  <c:v>3.4093942904810257E-2</c:v>
                </c:pt>
                <c:pt idx="512">
                  <c:v>3.2991163925055716E-2</c:v>
                </c:pt>
                <c:pt idx="513">
                  <c:v>3.1909076181349375E-2</c:v>
                </c:pt>
                <c:pt idx="514">
                  <c:v>3.0848961471044392E-2</c:v>
                </c:pt>
                <c:pt idx="515">
                  <c:v>2.9811514370761457E-2</c:v>
                </c:pt>
                <c:pt idx="516">
                  <c:v>2.8797121326670991E-2</c:v>
                </c:pt>
                <c:pt idx="517">
                  <c:v>2.7806564856447911E-2</c:v>
                </c:pt>
                <c:pt idx="518">
                  <c:v>2.6840685256376017E-2</c:v>
                </c:pt>
                <c:pt idx="519">
                  <c:v>2.5899586201874811E-2</c:v>
                </c:pt>
                <c:pt idx="520">
                  <c:v>2.4983715725969177E-2</c:v>
                </c:pt>
                <c:pt idx="521">
                  <c:v>2.4093120434369619E-2</c:v>
                </c:pt>
                <c:pt idx="522">
                  <c:v>2.3227699146387601E-2</c:v>
                </c:pt>
                <c:pt idx="523">
                  <c:v>2.2387354800947609E-2</c:v>
                </c:pt>
                <c:pt idx="524">
                  <c:v>2.1572850399541429E-2</c:v>
                </c:pt>
                <c:pt idx="525">
                  <c:v>2.0782940065460696E-2</c:v>
                </c:pt>
                <c:pt idx="526">
                  <c:v>2.0017486998823081E-2</c:v>
                </c:pt>
                <c:pt idx="527">
                  <c:v>1.9276557228031701E-2</c:v>
                </c:pt>
                <c:pt idx="528">
                  <c:v>1.8560318473470665E-2</c:v>
                </c:pt>
                <c:pt idx="529">
                  <c:v>1.7867992386932936E-2</c:v>
                </c:pt>
                <c:pt idx="530">
                  <c:v>1.7199526875485645E-2</c:v>
                </c:pt>
                <c:pt idx="531">
                  <c:v>1.6554498782966508E-2</c:v>
                </c:pt>
                <c:pt idx="532">
                  <c:v>1.593230081335158E-2</c:v>
                </c:pt>
                <c:pt idx="533">
                  <c:v>1.5332417959014195E-2</c:v>
                </c:pt>
                <c:pt idx="534">
                  <c:v>1.4754594543578031E-2</c:v>
                </c:pt>
                <c:pt idx="535">
                  <c:v>1.4144529896381193E-2</c:v>
                </c:pt>
                <c:pt idx="536">
                  <c:v>1.3613301247447749E-2</c:v>
                </c:pt>
                <c:pt idx="537">
                  <c:v>1.310212710405256E-2</c:v>
                </c:pt>
                <c:pt idx="538">
                  <c:v>1.2610761292781552E-2</c:v>
                </c:pt>
                <c:pt idx="539">
                  <c:v>1.2138313961453848E-2</c:v>
                </c:pt>
                <c:pt idx="540">
                  <c:v>1.1684521316968555E-2</c:v>
                </c:pt>
                <c:pt idx="541">
                  <c:v>1.1248793351885365E-2</c:v>
                </c:pt>
                <c:pt idx="542">
                  <c:v>1.0830642562951038E-2</c:v>
                </c:pt>
                <c:pt idx="543">
                  <c:v>1.0429515286767103E-2</c:v>
                </c:pt>
                <c:pt idx="544">
                  <c:v>1.0027875679040964E-2</c:v>
                </c:pt>
                <c:pt idx="545">
                  <c:v>9.6601948231802258E-3</c:v>
                </c:pt>
                <c:pt idx="546">
                  <c:v>9.307817772707774E-3</c:v>
                </c:pt>
                <c:pt idx="547">
                  <c:v>8.9704023583418464E-3</c:v>
                </c:pt>
                <c:pt idx="548">
                  <c:v>8.6415807546701504E-3</c:v>
                </c:pt>
                <c:pt idx="549">
                  <c:v>8.3325685703781079E-3</c:v>
                </c:pt>
                <c:pt idx="550">
                  <c:v>8.0368900880449321E-3</c:v>
                </c:pt>
                <c:pt idx="551">
                  <c:v>7.7541768303713903E-3</c:v>
                </c:pt>
                <c:pt idx="552">
                  <c:v>7.4838964937929799E-3</c:v>
                </c:pt>
                <c:pt idx="553">
                  <c:v>7.2243890571153484E-3</c:v>
                </c:pt>
                <c:pt idx="554">
                  <c:v>6.9757071038989756E-3</c:v>
                </c:pt>
                <c:pt idx="555">
                  <c:v>6.738053641824151E-3</c:v>
                </c:pt>
                <c:pt idx="556">
                  <c:v>6.5110614732601622E-3</c:v>
                </c:pt>
                <c:pt idx="557">
                  <c:v>6.2943408423291134E-3</c:v>
                </c:pt>
                <c:pt idx="558">
                  <c:v>6.087478170553798E-3</c:v>
                </c:pt>
                <c:pt idx="559">
                  <c:v>5.8900017391167493E-3</c:v>
                </c:pt>
                <c:pt idx="560">
                  <c:v>5.7015958124650833E-3</c:v>
                </c:pt>
                <c:pt idx="561">
                  <c:v>5.5219166680450654E-3</c:v>
                </c:pt>
                <c:pt idx="562">
                  <c:v>5.3505677664194094E-3</c:v>
                </c:pt>
                <c:pt idx="563">
                  <c:v>5.1872597286409024E-3</c:v>
                </c:pt>
                <c:pt idx="564">
                  <c:v>5.0316427860699542E-3</c:v>
                </c:pt>
                <c:pt idx="565">
                  <c:v>4.8833486030193966E-3</c:v>
                </c:pt>
                <c:pt idx="566">
                  <c:v>4.7421590541821901E-3</c:v>
                </c:pt>
                <c:pt idx="567">
                  <c:v>4.6077069175658085E-3</c:v>
                </c:pt>
                <c:pt idx="568">
                  <c:v>4.4797100626391521E-3</c:v>
                </c:pt>
                <c:pt idx="569">
                  <c:v>4.3579300185358251E-3</c:v>
                </c:pt>
                <c:pt idx="570">
                  <c:v>4.2420856429071403E-3</c:v>
                </c:pt>
                <c:pt idx="571">
                  <c:v>4.1319458825902428E-3</c:v>
                </c:pt>
                <c:pt idx="572">
                  <c:v>4.0358446528638604E-3</c:v>
                </c:pt>
                <c:pt idx="573">
                  <c:v>3.9371949028795599E-3</c:v>
                </c:pt>
                <c:pt idx="574">
                  <c:v>3.8361766304502911E-3</c:v>
                </c:pt>
                <c:pt idx="575">
                  <c:v>3.7401386614300714E-3</c:v>
                </c:pt>
                <c:pt idx="576">
                  <c:v>3.6488732940180815E-3</c:v>
                </c:pt>
                <c:pt idx="577">
                  <c:v>3.562127139758506E-3</c:v>
                </c:pt>
                <c:pt idx="578">
                  <c:v>3.4796960842811042E-3</c:v>
                </c:pt>
                <c:pt idx="579">
                  <c:v>3.4013564058084002E-3</c:v>
                </c:pt>
                <c:pt idx="580">
                  <c:v>3.3269256708713165E-3</c:v>
                </c:pt>
                <c:pt idx="581">
                  <c:v>3.2562170985282412E-3</c:v>
                </c:pt>
                <c:pt idx="582">
                  <c:v>3.1890423138347971E-3</c:v>
                </c:pt>
                <c:pt idx="583">
                  <c:v>3.1252465443214537E-3</c:v>
                </c:pt>
                <c:pt idx="584">
                  <c:v>3.0646458827368475E-3</c:v>
                </c:pt>
                <c:pt idx="585">
                  <c:v>3.0070759401007829E-3</c:v>
                </c:pt>
                <c:pt idx="586">
                  <c:v>2.9524354915277991E-3</c:v>
                </c:pt>
                <c:pt idx="587">
                  <c:v>2.9005493024981052E-3</c:v>
                </c:pt>
                <c:pt idx="588">
                  <c:v>2.8512821612993989E-3</c:v>
                </c:pt>
                <c:pt idx="589">
                  <c:v>2.8045333120269834E-3</c:v>
                </c:pt>
                <c:pt idx="590">
                  <c:v>2.7601376184892626E-3</c:v>
                </c:pt>
                <c:pt idx="591">
                  <c:v>2.7180358730032115E-3</c:v>
                </c:pt>
                <c:pt idx="592">
                  <c:v>2.6780606818856269E-3</c:v>
                </c:pt>
                <c:pt idx="593">
                  <c:v>2.6401458108907165E-3</c:v>
                </c:pt>
                <c:pt idx="594">
                  <c:v>2.6041874501013585E-3</c:v>
                </c:pt>
                <c:pt idx="595">
                  <c:v>2.5700902086267805E-3</c:v>
                </c:pt>
                <c:pt idx="596">
                  <c:v>2.5377466076505948E-3</c:v>
                </c:pt>
                <c:pt idx="597">
                  <c:v>2.5070775816160846E-3</c:v>
                </c:pt>
                <c:pt idx="598">
                  <c:v>2.4780103601394136E-3</c:v>
                </c:pt>
                <c:pt idx="599">
                  <c:v>2.4504595082165672E-3</c:v>
                </c:pt>
                <c:pt idx="600">
                  <c:v>2.424364662945433E-3</c:v>
                </c:pt>
              </c:numCache>
            </c:numRef>
          </c:yVal>
        </c:ser>
        <c:ser>
          <c:idx val="0"/>
          <c:order val="1"/>
          <c:tx>
            <c:v>holes 99% DC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CC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data!$A$22:$A$48</c:f>
              <c:numCache>
                <c:formatCode>General</c:formatCode>
                <c:ptCount val="27"/>
                <c:pt idx="0">
                  <c:v>800</c:v>
                </c:pt>
                <c:pt idx="1">
                  <c:v>850</c:v>
                </c:pt>
                <c:pt idx="2">
                  <c:v>900</c:v>
                </c:pt>
                <c:pt idx="3">
                  <c:v>950</c:v>
                </c:pt>
                <c:pt idx="4">
                  <c:v>1000</c:v>
                </c:pt>
                <c:pt idx="5">
                  <c:v>1050</c:v>
                </c:pt>
                <c:pt idx="6">
                  <c:v>1100</c:v>
                </c:pt>
                <c:pt idx="7">
                  <c:v>1150</c:v>
                </c:pt>
                <c:pt idx="8">
                  <c:v>1200</c:v>
                </c:pt>
                <c:pt idx="9">
                  <c:v>1250</c:v>
                </c:pt>
                <c:pt idx="10">
                  <c:v>1300</c:v>
                </c:pt>
                <c:pt idx="11">
                  <c:v>1350</c:v>
                </c:pt>
                <c:pt idx="12">
                  <c:v>1400</c:v>
                </c:pt>
                <c:pt idx="13">
                  <c:v>1450</c:v>
                </c:pt>
                <c:pt idx="14">
                  <c:v>1500</c:v>
                </c:pt>
                <c:pt idx="15">
                  <c:v>1550</c:v>
                </c:pt>
                <c:pt idx="16">
                  <c:v>1600</c:v>
                </c:pt>
                <c:pt idx="17">
                  <c:v>1650</c:v>
                </c:pt>
                <c:pt idx="18">
                  <c:v>1700</c:v>
                </c:pt>
                <c:pt idx="19">
                  <c:v>1750</c:v>
                </c:pt>
                <c:pt idx="20">
                  <c:v>1800</c:v>
                </c:pt>
                <c:pt idx="21">
                  <c:v>1850</c:v>
                </c:pt>
                <c:pt idx="22">
                  <c:v>1900</c:v>
                </c:pt>
                <c:pt idx="23">
                  <c:v>1950</c:v>
                </c:pt>
                <c:pt idx="24">
                  <c:v>2000</c:v>
                </c:pt>
                <c:pt idx="25">
                  <c:v>2050</c:v>
                </c:pt>
                <c:pt idx="26">
                  <c:v>2100</c:v>
                </c:pt>
              </c:numCache>
            </c:numRef>
          </c:xVal>
          <c:yVal>
            <c:numRef>
              <c:f>data!$D$22:$D$48</c:f>
              <c:numCache>
                <c:formatCode>0.0000</c:formatCode>
                <c:ptCount val="27"/>
                <c:pt idx="0">
                  <c:v>4.9810000000000201E-2</c:v>
                </c:pt>
                <c:pt idx="1">
                  <c:v>5.1883000000000033E-2</c:v>
                </c:pt>
                <c:pt idx="2">
                  <c:v>5.3943000000000012E-2</c:v>
                </c:pt>
                <c:pt idx="3">
                  <c:v>5.6025000000000012E-2</c:v>
                </c:pt>
                <c:pt idx="4">
                  <c:v>5.7673000000000023E-2</c:v>
                </c:pt>
                <c:pt idx="5">
                  <c:v>5.9279000000000012E-2</c:v>
                </c:pt>
                <c:pt idx="6">
                  <c:v>6.0663000000000127E-2</c:v>
                </c:pt>
                <c:pt idx="7">
                  <c:v>6.1929999999999992E-2</c:v>
                </c:pt>
                <c:pt idx="8">
                  <c:v>6.3059000000000004E-2</c:v>
                </c:pt>
                <c:pt idx="9">
                  <c:v>6.399800000000011E-2</c:v>
                </c:pt>
                <c:pt idx="10">
                  <c:v>6.4890000000000267E-2</c:v>
                </c:pt>
                <c:pt idx="11">
                  <c:v>6.5718000000000151E-2</c:v>
                </c:pt>
                <c:pt idx="12">
                  <c:v>6.6496000000000152E-2</c:v>
                </c:pt>
                <c:pt idx="13">
                  <c:v>6.7095000000000141E-2</c:v>
                </c:pt>
                <c:pt idx="14">
                  <c:v>6.7585000000000034E-2</c:v>
                </c:pt>
                <c:pt idx="15">
                  <c:v>6.7964000000000122E-2</c:v>
                </c:pt>
                <c:pt idx="16">
                  <c:v>6.8614000000000022E-2</c:v>
                </c:pt>
                <c:pt idx="17">
                  <c:v>6.9048000000000109E-2</c:v>
                </c:pt>
                <c:pt idx="18">
                  <c:v>6.9447000000000092E-2</c:v>
                </c:pt>
                <c:pt idx="19">
                  <c:v>6.9822000000000176E-2</c:v>
                </c:pt>
                <c:pt idx="20">
                  <c:v>7.0143000000000039E-2</c:v>
                </c:pt>
                <c:pt idx="21">
                  <c:v>7.2485000000000091E-2</c:v>
                </c:pt>
                <c:pt idx="22">
                  <c:v>7.0830000000000129E-2</c:v>
                </c:pt>
                <c:pt idx="23">
                  <c:v>7.0851000000000081E-2</c:v>
                </c:pt>
                <c:pt idx="24">
                  <c:v>7.1295999999999998E-2</c:v>
                </c:pt>
                <c:pt idx="25">
                  <c:v>7.1891000000000024E-2</c:v>
                </c:pt>
                <c:pt idx="26">
                  <c:v>7.1968000000000004E-2</c:v>
                </c:pt>
              </c:numCache>
            </c:numRef>
          </c:yVal>
        </c:ser>
        <c:ser>
          <c:idx val="1"/>
          <c:order val="2"/>
          <c:tx>
            <c:v>holes 99% DC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00FF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data!$G$22:$G$48</c:f>
              <c:numCache>
                <c:formatCode>General</c:formatCode>
                <c:ptCount val="27"/>
                <c:pt idx="0">
                  <c:v>2100</c:v>
                </c:pt>
                <c:pt idx="1">
                  <c:v>2125</c:v>
                </c:pt>
                <c:pt idx="2">
                  <c:v>2150</c:v>
                </c:pt>
                <c:pt idx="3">
                  <c:v>2175</c:v>
                </c:pt>
                <c:pt idx="4">
                  <c:v>2200</c:v>
                </c:pt>
                <c:pt idx="5">
                  <c:v>2225</c:v>
                </c:pt>
                <c:pt idx="6">
                  <c:v>2250</c:v>
                </c:pt>
                <c:pt idx="7">
                  <c:v>2275</c:v>
                </c:pt>
                <c:pt idx="8">
                  <c:v>2300</c:v>
                </c:pt>
                <c:pt idx="9">
                  <c:v>2400</c:v>
                </c:pt>
                <c:pt idx="10">
                  <c:v>2500</c:v>
                </c:pt>
                <c:pt idx="11">
                  <c:v>2600</c:v>
                </c:pt>
                <c:pt idx="12">
                  <c:v>2700</c:v>
                </c:pt>
                <c:pt idx="13">
                  <c:v>2800</c:v>
                </c:pt>
                <c:pt idx="14">
                  <c:v>2900</c:v>
                </c:pt>
                <c:pt idx="15">
                  <c:v>3000</c:v>
                </c:pt>
                <c:pt idx="16">
                  <c:v>3250</c:v>
                </c:pt>
                <c:pt idx="17">
                  <c:v>3500</c:v>
                </c:pt>
                <c:pt idx="18">
                  <c:v>3750</c:v>
                </c:pt>
                <c:pt idx="19">
                  <c:v>4000</c:v>
                </c:pt>
                <c:pt idx="20">
                  <c:v>4250</c:v>
                </c:pt>
                <c:pt idx="21">
                  <c:v>4500</c:v>
                </c:pt>
                <c:pt idx="22">
                  <c:v>5000</c:v>
                </c:pt>
                <c:pt idx="23">
                  <c:v>5500</c:v>
                </c:pt>
                <c:pt idx="24">
                  <c:v>6000</c:v>
                </c:pt>
                <c:pt idx="25">
                  <c:v>6500</c:v>
                </c:pt>
                <c:pt idx="26">
                  <c:v>7000</c:v>
                </c:pt>
              </c:numCache>
            </c:numRef>
          </c:xVal>
          <c:yVal>
            <c:numRef>
              <c:f>data!$J$22:$J$48</c:f>
              <c:numCache>
                <c:formatCode>0.0000</c:formatCode>
                <c:ptCount val="27"/>
                <c:pt idx="0">
                  <c:v>7.2120000000000031E-2</c:v>
                </c:pt>
                <c:pt idx="1">
                  <c:v>7.2429000000000091E-2</c:v>
                </c:pt>
                <c:pt idx="2">
                  <c:v>7.1582000000000034E-2</c:v>
                </c:pt>
                <c:pt idx="3">
                  <c:v>6.9731000000000265E-2</c:v>
                </c:pt>
                <c:pt idx="4">
                  <c:v>6.976000000000028E-2</c:v>
                </c:pt>
                <c:pt idx="5">
                  <c:v>6.9780000000000175E-2</c:v>
                </c:pt>
                <c:pt idx="6">
                  <c:v>6.8173000000000011E-2</c:v>
                </c:pt>
                <c:pt idx="7">
                  <c:v>6.7863000000000256E-2</c:v>
                </c:pt>
                <c:pt idx="8">
                  <c:v>6.7813000000000276E-2</c:v>
                </c:pt>
                <c:pt idx="9">
                  <c:v>6.8169999999999994E-2</c:v>
                </c:pt>
                <c:pt idx="10">
                  <c:v>6.8811000000000122E-2</c:v>
                </c:pt>
                <c:pt idx="11">
                  <c:v>6.94550000000001E-2</c:v>
                </c:pt>
                <c:pt idx="12">
                  <c:v>6.9080000000000141E-2</c:v>
                </c:pt>
                <c:pt idx="13">
                  <c:v>6.9632000000000152E-2</c:v>
                </c:pt>
                <c:pt idx="14">
                  <c:v>6.9975000000000023E-2</c:v>
                </c:pt>
                <c:pt idx="15">
                  <c:v>7.0555999999999994E-2</c:v>
                </c:pt>
                <c:pt idx="16">
                  <c:v>7.123800000000001E-2</c:v>
                </c:pt>
                <c:pt idx="17">
                  <c:v>7.1853000000000014E-2</c:v>
                </c:pt>
                <c:pt idx="18">
                  <c:v>7.2319000000000175E-2</c:v>
                </c:pt>
                <c:pt idx="19">
                  <c:v>7.2720000000000132E-2</c:v>
                </c:pt>
                <c:pt idx="20">
                  <c:v>7.2661000000000101E-2</c:v>
                </c:pt>
                <c:pt idx="21">
                  <c:v>7.2621000000000019E-2</c:v>
                </c:pt>
                <c:pt idx="22">
                  <c:v>7.0176000000000099E-2</c:v>
                </c:pt>
                <c:pt idx="23">
                  <c:v>6.4307000000000267E-2</c:v>
                </c:pt>
                <c:pt idx="24">
                  <c:v>5.6916000000000126E-2</c:v>
                </c:pt>
                <c:pt idx="25">
                  <c:v>4.9747000000000118E-2</c:v>
                </c:pt>
                <c:pt idx="26">
                  <c:v>4.2005000000000021E-2</c:v>
                </c:pt>
              </c:numCache>
            </c:numRef>
          </c:yVal>
        </c:ser>
        <c:ser>
          <c:idx val="3"/>
          <c:order val="3"/>
          <c:tx>
            <c:v>holes 99% DC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FFFF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xVal>
            <c:numRef>
              <c:f>data!$Q$17:$Q$50</c:f>
              <c:numCache>
                <c:formatCode>General</c:formatCode>
                <c:ptCount val="34"/>
                <c:pt idx="0">
                  <c:v>225</c:v>
                </c:pt>
                <c:pt idx="1">
                  <c:v>250</c:v>
                </c:pt>
                <c:pt idx="2">
                  <c:v>275</c:v>
                </c:pt>
                <c:pt idx="3">
                  <c:v>300</c:v>
                </c:pt>
                <c:pt idx="4">
                  <c:v>325</c:v>
                </c:pt>
                <c:pt idx="5">
                  <c:v>350</c:v>
                </c:pt>
                <c:pt idx="6">
                  <c:v>375</c:v>
                </c:pt>
                <c:pt idx="7">
                  <c:v>400</c:v>
                </c:pt>
                <c:pt idx="8">
                  <c:v>425</c:v>
                </c:pt>
                <c:pt idx="9">
                  <c:v>450</c:v>
                </c:pt>
                <c:pt idx="10">
                  <c:v>475</c:v>
                </c:pt>
                <c:pt idx="11">
                  <c:v>500</c:v>
                </c:pt>
                <c:pt idx="12">
                  <c:v>525</c:v>
                </c:pt>
                <c:pt idx="13">
                  <c:v>550</c:v>
                </c:pt>
                <c:pt idx="14">
                  <c:v>575</c:v>
                </c:pt>
                <c:pt idx="15">
                  <c:v>600</c:v>
                </c:pt>
                <c:pt idx="16">
                  <c:v>625</c:v>
                </c:pt>
                <c:pt idx="17">
                  <c:v>650</c:v>
                </c:pt>
                <c:pt idx="18">
                  <c:v>675</c:v>
                </c:pt>
                <c:pt idx="19">
                  <c:v>700</c:v>
                </c:pt>
                <c:pt idx="20">
                  <c:v>725</c:v>
                </c:pt>
                <c:pt idx="21">
                  <c:v>750</c:v>
                </c:pt>
                <c:pt idx="22">
                  <c:v>775</c:v>
                </c:pt>
                <c:pt idx="23">
                  <c:v>800</c:v>
                </c:pt>
                <c:pt idx="24">
                  <c:v>825</c:v>
                </c:pt>
                <c:pt idx="25">
                  <c:v>850</c:v>
                </c:pt>
                <c:pt idx="26">
                  <c:v>875</c:v>
                </c:pt>
                <c:pt idx="27">
                  <c:v>900</c:v>
                </c:pt>
                <c:pt idx="28">
                  <c:v>925</c:v>
                </c:pt>
                <c:pt idx="29">
                  <c:v>950</c:v>
                </c:pt>
                <c:pt idx="30">
                  <c:v>975</c:v>
                </c:pt>
                <c:pt idx="31">
                  <c:v>1000</c:v>
                </c:pt>
                <c:pt idx="32">
                  <c:v>1025</c:v>
                </c:pt>
                <c:pt idx="33">
                  <c:v>1050</c:v>
                </c:pt>
              </c:numCache>
            </c:numRef>
          </c:xVal>
          <c:yVal>
            <c:numRef>
              <c:f>data!$T$17:$T$50</c:f>
              <c:numCache>
                <c:formatCode>0.0000</c:formatCode>
                <c:ptCount val="34"/>
                <c:pt idx="0">
                  <c:v>3.8351000000000052E-2</c:v>
                </c:pt>
                <c:pt idx="1">
                  <c:v>3.7431000000000172E-2</c:v>
                </c:pt>
                <c:pt idx="2">
                  <c:v>3.8102999999999998E-2</c:v>
                </c:pt>
                <c:pt idx="3">
                  <c:v>2.4203000000000072E-2</c:v>
                </c:pt>
                <c:pt idx="4">
                  <c:v>2.1167999999999999E-2</c:v>
                </c:pt>
                <c:pt idx="5">
                  <c:v>2.2225000000000068E-2</c:v>
                </c:pt>
                <c:pt idx="6">
                  <c:v>2.3574000000000001E-2</c:v>
                </c:pt>
                <c:pt idx="7">
                  <c:v>2.4664999999999989E-2</c:v>
                </c:pt>
                <c:pt idx="8">
                  <c:v>2.7702000000000053E-2</c:v>
                </c:pt>
                <c:pt idx="9">
                  <c:v>2.8583000000000011E-2</c:v>
                </c:pt>
                <c:pt idx="10">
                  <c:v>2.8364E-2</c:v>
                </c:pt>
                <c:pt idx="11">
                  <c:v>3.0714999999999999E-2</c:v>
                </c:pt>
                <c:pt idx="12">
                  <c:v>3.1481000000000113E-2</c:v>
                </c:pt>
                <c:pt idx="13">
                  <c:v>3.2421000000000096E-2</c:v>
                </c:pt>
                <c:pt idx="14">
                  <c:v>3.5326999999999997E-2</c:v>
                </c:pt>
                <c:pt idx="15">
                  <c:v>3.6721000000000045E-2</c:v>
                </c:pt>
                <c:pt idx="16">
                  <c:v>3.7767000000000064E-2</c:v>
                </c:pt>
                <c:pt idx="17">
                  <c:v>3.9534000000000055E-2</c:v>
                </c:pt>
                <c:pt idx="18">
                  <c:v>4.1294999999999998E-2</c:v>
                </c:pt>
                <c:pt idx="19">
                  <c:v>4.2864000000000117E-2</c:v>
                </c:pt>
                <c:pt idx="20">
                  <c:v>4.4229999999999998E-2</c:v>
                </c:pt>
                <c:pt idx="21">
                  <c:v>4.5429999999999998E-2</c:v>
                </c:pt>
                <c:pt idx="22">
                  <c:v>4.6975999999999976E-2</c:v>
                </c:pt>
                <c:pt idx="23">
                  <c:v>4.8224000000000003E-2</c:v>
                </c:pt>
                <c:pt idx="24">
                  <c:v>4.9346000000000161E-2</c:v>
                </c:pt>
                <c:pt idx="25">
                  <c:v>5.0763000000000162E-2</c:v>
                </c:pt>
                <c:pt idx="26">
                  <c:v>5.2101000000000022E-2</c:v>
                </c:pt>
                <c:pt idx="27">
                  <c:v>5.3008000000000013E-2</c:v>
                </c:pt>
                <c:pt idx="28">
                  <c:v>5.3938000000000014E-2</c:v>
                </c:pt>
                <c:pt idx="29">
                  <c:v>5.5627000000000003E-2</c:v>
                </c:pt>
                <c:pt idx="30">
                  <c:v>5.6470000000000013E-2</c:v>
                </c:pt>
                <c:pt idx="31">
                  <c:v>5.7252000000000108E-2</c:v>
                </c:pt>
                <c:pt idx="32">
                  <c:v>5.8219000000000014E-2</c:v>
                </c:pt>
                <c:pt idx="33">
                  <c:v>5.8797000000000162E-2</c:v>
                </c:pt>
              </c:numCache>
            </c:numRef>
          </c:yVal>
        </c:ser>
        <c:ser>
          <c:idx val="4"/>
          <c:order val="4"/>
          <c:tx>
            <c:v>holes 99% DC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99CC0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data!$X$17:$X$35</c:f>
              <c:numCache>
                <c:formatCode>General</c:formatCode>
                <c:ptCount val="19"/>
                <c:pt idx="0">
                  <c:v>10000</c:v>
                </c:pt>
                <c:pt idx="1">
                  <c:v>10500</c:v>
                </c:pt>
                <c:pt idx="2">
                  <c:v>11000</c:v>
                </c:pt>
                <c:pt idx="3">
                  <c:v>11500</c:v>
                </c:pt>
                <c:pt idx="4">
                  <c:v>12000</c:v>
                </c:pt>
                <c:pt idx="5">
                  <c:v>12500</c:v>
                </c:pt>
                <c:pt idx="6">
                  <c:v>13000</c:v>
                </c:pt>
                <c:pt idx="7">
                  <c:v>13500</c:v>
                </c:pt>
                <c:pt idx="8">
                  <c:v>14000</c:v>
                </c:pt>
                <c:pt idx="9">
                  <c:v>14500</c:v>
                </c:pt>
                <c:pt idx="10">
                  <c:v>15000</c:v>
                </c:pt>
                <c:pt idx="11">
                  <c:v>15500</c:v>
                </c:pt>
                <c:pt idx="12">
                  <c:v>16000</c:v>
                </c:pt>
                <c:pt idx="13">
                  <c:v>16500</c:v>
                </c:pt>
                <c:pt idx="14">
                  <c:v>17000</c:v>
                </c:pt>
                <c:pt idx="15">
                  <c:v>17500</c:v>
                </c:pt>
                <c:pt idx="16">
                  <c:v>18000</c:v>
                </c:pt>
                <c:pt idx="17">
                  <c:v>18500</c:v>
                </c:pt>
                <c:pt idx="18">
                  <c:v>19000</c:v>
                </c:pt>
              </c:numCache>
            </c:numRef>
          </c:xVal>
          <c:yVal>
            <c:numRef>
              <c:f>data!$Y$17:$Y$35</c:f>
              <c:numCache>
                <c:formatCode>General</c:formatCode>
                <c:ptCount val="19"/>
                <c:pt idx="0">
                  <c:v>2.2114480808382568E-2</c:v>
                </c:pt>
                <c:pt idx="1">
                  <c:v>1.9654747369567804E-2</c:v>
                </c:pt>
                <c:pt idx="2">
                  <c:v>1.7584914707270471E-2</c:v>
                </c:pt>
                <c:pt idx="3">
                  <c:v>1.5784272509248201E-2</c:v>
                </c:pt>
                <c:pt idx="4">
                  <c:v>1.4252116796295835E-2</c:v>
                </c:pt>
                <c:pt idx="5">
                  <c:v>1.2901665315926071E-2</c:v>
                </c:pt>
                <c:pt idx="6">
                  <c:v>1.1705312732074161E-2</c:v>
                </c:pt>
                <c:pt idx="7">
                  <c:v>1.0757813587180793E-2</c:v>
                </c:pt>
                <c:pt idx="8">
                  <c:v>9.8506694988122687E-3</c:v>
                </c:pt>
                <c:pt idx="9">
                  <c:v>9.0914659152815051E-3</c:v>
                </c:pt>
                <c:pt idx="10">
                  <c:v>8.4205109594717564E-3</c:v>
                </c:pt>
                <c:pt idx="11">
                  <c:v>7.8410994217914982E-3</c:v>
                </c:pt>
                <c:pt idx="12">
                  <c:v>7.315793897929696E-3</c:v>
                </c:pt>
                <c:pt idx="13">
                  <c:v>6.8563258395599918E-3</c:v>
                </c:pt>
                <c:pt idx="14">
                  <c:v>6.4439432196258572E-3</c:v>
                </c:pt>
                <c:pt idx="15">
                  <c:v>6.0797626169151438E-3</c:v>
                </c:pt>
                <c:pt idx="16">
                  <c:v>5.7541414494245921E-3</c:v>
                </c:pt>
                <c:pt idx="17">
                  <c:v>5.4679083654892427E-3</c:v>
                </c:pt>
                <c:pt idx="18">
                  <c:v>5.2009488271682804E-3</c:v>
                </c:pt>
              </c:numCache>
            </c:numRef>
          </c:yVal>
        </c:ser>
        <c:ser>
          <c:idx val="5"/>
          <c:order val="5"/>
          <c:tx>
            <c:v>electron 99% DC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</c:spPr>
          </c:marker>
          <c:xVal>
            <c:numRef>
              <c:f>'[1]tipt-cu'!$Q$21:$Q$40</c:f>
              <c:numCache>
                <c:formatCode>General</c:formatCode>
                <c:ptCount val="20"/>
                <c:pt idx="0">
                  <c:v>225</c:v>
                </c:pt>
                <c:pt idx="1">
                  <c:v>250</c:v>
                </c:pt>
                <c:pt idx="2">
                  <c:v>275</c:v>
                </c:pt>
                <c:pt idx="3">
                  <c:v>300</c:v>
                </c:pt>
                <c:pt idx="4">
                  <c:v>325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  <c:pt idx="13">
                  <c:v>750</c:v>
                </c:pt>
                <c:pt idx="14">
                  <c:v>800</c:v>
                </c:pt>
                <c:pt idx="15">
                  <c:v>850</c:v>
                </c:pt>
                <c:pt idx="16">
                  <c:v>900</c:v>
                </c:pt>
                <c:pt idx="17">
                  <c:v>950</c:v>
                </c:pt>
                <c:pt idx="18">
                  <c:v>1000</c:v>
                </c:pt>
                <c:pt idx="19">
                  <c:v>1050</c:v>
                </c:pt>
              </c:numCache>
            </c:numRef>
          </c:xVal>
          <c:yVal>
            <c:numRef>
              <c:f>'[1]tipt-cu'!$T$21:$T$40</c:f>
              <c:numCache>
                <c:formatCode>General</c:formatCode>
                <c:ptCount val="20"/>
                <c:pt idx="0">
                  <c:v>1.3275757575757581E-3</c:v>
                </c:pt>
                <c:pt idx="1">
                  <c:v>1.3812121212121292E-3</c:v>
                </c:pt>
                <c:pt idx="2">
                  <c:v>1.424949494949495E-3</c:v>
                </c:pt>
                <c:pt idx="3">
                  <c:v>3.2311111111111283E-4</c:v>
                </c:pt>
                <c:pt idx="4">
                  <c:v>6.401818181818224E-4</c:v>
                </c:pt>
                <c:pt idx="5">
                  <c:v>7.9054545454545772E-4</c:v>
                </c:pt>
                <c:pt idx="6">
                  <c:v>8.8473737373737354E-4</c:v>
                </c:pt>
                <c:pt idx="7">
                  <c:v>9.8968686868687291E-4</c:v>
                </c:pt>
                <c:pt idx="8">
                  <c:v>1.0525252525252526E-3</c:v>
                </c:pt>
                <c:pt idx="9">
                  <c:v>1.1051515151515212E-3</c:v>
                </c:pt>
                <c:pt idx="10">
                  <c:v>1.6488888888888966E-3</c:v>
                </c:pt>
                <c:pt idx="11">
                  <c:v>1.5181818181818245E-3</c:v>
                </c:pt>
                <c:pt idx="12">
                  <c:v>1.762929292929292E-3</c:v>
                </c:pt>
                <c:pt idx="13">
                  <c:v>1.9966666666666739E-3</c:v>
                </c:pt>
                <c:pt idx="14">
                  <c:v>2.2139393939394039E-3</c:v>
                </c:pt>
                <c:pt idx="15">
                  <c:v>2.2368686868686825E-3</c:v>
                </c:pt>
                <c:pt idx="16">
                  <c:v>2.4419191919191952E-3</c:v>
                </c:pt>
                <c:pt idx="17">
                  <c:v>2.0700000000000002E-3</c:v>
                </c:pt>
                <c:pt idx="18">
                  <c:v>2.2212121212121252E-3</c:v>
                </c:pt>
                <c:pt idx="19">
                  <c:v>2.3676767676767811E-3</c:v>
                </c:pt>
              </c:numCache>
            </c:numRef>
          </c:yVal>
        </c:ser>
        <c:ser>
          <c:idx val="6"/>
          <c:order val="6"/>
          <c:tx>
            <c:v>electron 50% DC</c:v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chemeClr val="tx2">
                  <a:lumMod val="50000"/>
                </a:schemeClr>
              </a:solidFill>
            </c:spPr>
          </c:marker>
          <c:xVal>
            <c:numRef>
              <c:f>'[1]tipt-cu'!$U$21:$U$40</c:f>
              <c:numCache>
                <c:formatCode>General</c:formatCode>
                <c:ptCount val="20"/>
                <c:pt idx="0">
                  <c:v>225</c:v>
                </c:pt>
                <c:pt idx="1">
                  <c:v>250</c:v>
                </c:pt>
                <c:pt idx="2">
                  <c:v>275</c:v>
                </c:pt>
                <c:pt idx="3">
                  <c:v>300</c:v>
                </c:pt>
                <c:pt idx="4">
                  <c:v>325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  <c:pt idx="13">
                  <c:v>750</c:v>
                </c:pt>
                <c:pt idx="14">
                  <c:v>800</c:v>
                </c:pt>
                <c:pt idx="15">
                  <c:v>850</c:v>
                </c:pt>
                <c:pt idx="16">
                  <c:v>900</c:v>
                </c:pt>
                <c:pt idx="17">
                  <c:v>950</c:v>
                </c:pt>
                <c:pt idx="18">
                  <c:v>1000</c:v>
                </c:pt>
                <c:pt idx="19">
                  <c:v>1050</c:v>
                </c:pt>
              </c:numCache>
            </c:numRef>
          </c:xVal>
          <c:yVal>
            <c:numRef>
              <c:f>'[1]tipt-cu'!$X$21:$X$40</c:f>
              <c:numCache>
                <c:formatCode>General</c:formatCode>
                <c:ptCount val="20"/>
                <c:pt idx="0">
                  <c:v>3.6380000000000016E-2</c:v>
                </c:pt>
                <c:pt idx="1">
                  <c:v>3.5182000000000012E-2</c:v>
                </c:pt>
                <c:pt idx="2">
                  <c:v>3.553200000000005E-2</c:v>
                </c:pt>
                <c:pt idx="3">
                  <c:v>2.0494000000000002E-2</c:v>
                </c:pt>
                <c:pt idx="4">
                  <c:v>1.8074400000000032E-2</c:v>
                </c:pt>
                <c:pt idx="5">
                  <c:v>1.9560000000000057E-2</c:v>
                </c:pt>
                <c:pt idx="6">
                  <c:v>2.2084000000000058E-2</c:v>
                </c:pt>
                <c:pt idx="7">
                  <c:v>2.5646000000000058E-2</c:v>
                </c:pt>
                <c:pt idx="8">
                  <c:v>2.7902000000000059E-2</c:v>
                </c:pt>
                <c:pt idx="9">
                  <c:v>2.9624000000000001E-2</c:v>
                </c:pt>
                <c:pt idx="10">
                  <c:v>3.302200000000001E-2</c:v>
                </c:pt>
                <c:pt idx="11">
                  <c:v>3.6374000000000052E-2</c:v>
                </c:pt>
                <c:pt idx="12">
                  <c:v>3.9548000000000041E-2</c:v>
                </c:pt>
                <c:pt idx="13">
                  <c:v>4.2090000000000127E-2</c:v>
                </c:pt>
                <c:pt idx="14">
                  <c:v>4.4472000000000136E-2</c:v>
                </c:pt>
                <c:pt idx="15">
                  <c:v>4.709400000000017E-2</c:v>
                </c:pt>
                <c:pt idx="16">
                  <c:v>4.9418000000000191E-2</c:v>
                </c:pt>
                <c:pt idx="17">
                  <c:v>5.2145999999999998E-2</c:v>
                </c:pt>
                <c:pt idx="18">
                  <c:v>5.3702000000000187E-2</c:v>
                </c:pt>
                <c:pt idx="19">
                  <c:v>5.5610000000000034E-2</c:v>
                </c:pt>
              </c:numCache>
            </c:numRef>
          </c:yVal>
        </c:ser>
        <c:axId val="39381632"/>
        <c:axId val="39543936"/>
      </c:scatterChart>
      <c:valAx>
        <c:axId val="39381632"/>
        <c:scaling>
          <c:logBase val="10"/>
          <c:orientation val="minMax"/>
          <c:max val="20000"/>
          <c:min val="20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photon energy (eV)</a:t>
                </a:r>
              </a:p>
            </c:rich>
          </c:tx>
          <c:layout>
            <c:manualLayout>
              <c:xMode val="edge"/>
              <c:yMode val="edge"/>
              <c:x val="0.45005301782072193"/>
              <c:y val="0.9200017997750281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543936"/>
        <c:crosses val="autoZero"/>
        <c:crossBetween val="midCat"/>
      </c:valAx>
      <c:valAx>
        <c:axId val="395439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Responsivity</a:t>
                </a:r>
                <a:r>
                  <a:rPr lang="en-US" dirty="0" smtClean="0"/>
                  <a:t> </a:t>
                </a:r>
                <a:r>
                  <a:rPr lang="en-US" dirty="0"/>
                  <a:t>(A/W)</a:t>
                </a:r>
              </a:p>
            </c:rich>
          </c:tx>
          <c:layout>
            <c:manualLayout>
              <c:xMode val="edge"/>
              <c:yMode val="edge"/>
              <c:x val="1.7174903610234861E-2"/>
              <c:y val="0.30476250468691407"/>
            </c:manualLayout>
          </c:layout>
          <c:spPr>
            <a:noFill/>
            <a:ln w="25400">
              <a:noFill/>
            </a:ln>
          </c:spPr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3816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3217742892548588"/>
          <c:y val="0.38857182852143485"/>
          <c:w val="0.28029442691903261"/>
          <c:h val="0.421266141732283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'5.5mrad'!$A$3:$A$103</c:f>
              <c:numCache>
                <c:formatCode>General</c:formatCode>
                <c:ptCount val="101"/>
                <c:pt idx="0">
                  <c:v>500</c:v>
                </c:pt>
                <c:pt idx="1">
                  <c:v>795</c:v>
                </c:pt>
                <c:pt idx="2">
                  <c:v>1090</c:v>
                </c:pt>
                <c:pt idx="3">
                  <c:v>1385</c:v>
                </c:pt>
                <c:pt idx="4">
                  <c:v>1680</c:v>
                </c:pt>
                <c:pt idx="5">
                  <c:v>1975</c:v>
                </c:pt>
                <c:pt idx="6">
                  <c:v>2270</c:v>
                </c:pt>
                <c:pt idx="7">
                  <c:v>2565</c:v>
                </c:pt>
                <c:pt idx="8">
                  <c:v>2860</c:v>
                </c:pt>
                <c:pt idx="9">
                  <c:v>3155</c:v>
                </c:pt>
                <c:pt idx="10">
                  <c:v>3450</c:v>
                </c:pt>
                <c:pt idx="11">
                  <c:v>3745</c:v>
                </c:pt>
                <c:pt idx="12">
                  <c:v>4040</c:v>
                </c:pt>
                <c:pt idx="13">
                  <c:v>4335</c:v>
                </c:pt>
                <c:pt idx="14">
                  <c:v>4630</c:v>
                </c:pt>
                <c:pt idx="15">
                  <c:v>4925</c:v>
                </c:pt>
                <c:pt idx="16">
                  <c:v>5220</c:v>
                </c:pt>
                <c:pt idx="17">
                  <c:v>5515</c:v>
                </c:pt>
                <c:pt idx="18">
                  <c:v>5810</c:v>
                </c:pt>
                <c:pt idx="19">
                  <c:v>6105</c:v>
                </c:pt>
                <c:pt idx="20">
                  <c:v>6400</c:v>
                </c:pt>
                <c:pt idx="21">
                  <c:v>6695</c:v>
                </c:pt>
                <c:pt idx="22">
                  <c:v>6990</c:v>
                </c:pt>
                <c:pt idx="23">
                  <c:v>7285</c:v>
                </c:pt>
                <c:pt idx="24">
                  <c:v>7580</c:v>
                </c:pt>
                <c:pt idx="25">
                  <c:v>7875</c:v>
                </c:pt>
                <c:pt idx="26">
                  <c:v>8170</c:v>
                </c:pt>
                <c:pt idx="27">
                  <c:v>8465</c:v>
                </c:pt>
                <c:pt idx="28">
                  <c:v>8760</c:v>
                </c:pt>
                <c:pt idx="29">
                  <c:v>9055</c:v>
                </c:pt>
                <c:pt idx="30">
                  <c:v>9350</c:v>
                </c:pt>
                <c:pt idx="31">
                  <c:v>9645</c:v>
                </c:pt>
                <c:pt idx="32">
                  <c:v>9940</c:v>
                </c:pt>
                <c:pt idx="33">
                  <c:v>10235</c:v>
                </c:pt>
                <c:pt idx="34">
                  <c:v>10530</c:v>
                </c:pt>
                <c:pt idx="35">
                  <c:v>10825</c:v>
                </c:pt>
                <c:pt idx="36">
                  <c:v>11120</c:v>
                </c:pt>
                <c:pt idx="37">
                  <c:v>11415</c:v>
                </c:pt>
                <c:pt idx="38">
                  <c:v>11710</c:v>
                </c:pt>
                <c:pt idx="39">
                  <c:v>12005</c:v>
                </c:pt>
                <c:pt idx="40">
                  <c:v>12300</c:v>
                </c:pt>
                <c:pt idx="41">
                  <c:v>12595</c:v>
                </c:pt>
                <c:pt idx="42">
                  <c:v>12890</c:v>
                </c:pt>
                <c:pt idx="43">
                  <c:v>13185</c:v>
                </c:pt>
                <c:pt idx="44">
                  <c:v>13480</c:v>
                </c:pt>
                <c:pt idx="45">
                  <c:v>13775</c:v>
                </c:pt>
                <c:pt idx="46">
                  <c:v>14070</c:v>
                </c:pt>
                <c:pt idx="47">
                  <c:v>14365</c:v>
                </c:pt>
                <c:pt idx="48">
                  <c:v>14660</c:v>
                </c:pt>
                <c:pt idx="49">
                  <c:v>14955</c:v>
                </c:pt>
                <c:pt idx="50">
                  <c:v>15250</c:v>
                </c:pt>
                <c:pt idx="51">
                  <c:v>15545</c:v>
                </c:pt>
                <c:pt idx="52">
                  <c:v>15840</c:v>
                </c:pt>
                <c:pt idx="53">
                  <c:v>16135</c:v>
                </c:pt>
                <c:pt idx="54">
                  <c:v>16430</c:v>
                </c:pt>
                <c:pt idx="55">
                  <c:v>16725</c:v>
                </c:pt>
                <c:pt idx="56">
                  <c:v>17020</c:v>
                </c:pt>
                <c:pt idx="57">
                  <c:v>17315</c:v>
                </c:pt>
                <c:pt idx="58">
                  <c:v>17610</c:v>
                </c:pt>
                <c:pt idx="59">
                  <c:v>17905</c:v>
                </c:pt>
                <c:pt idx="60">
                  <c:v>18200</c:v>
                </c:pt>
                <c:pt idx="61">
                  <c:v>18495</c:v>
                </c:pt>
                <c:pt idx="62">
                  <c:v>18790</c:v>
                </c:pt>
                <c:pt idx="63">
                  <c:v>19085</c:v>
                </c:pt>
                <c:pt idx="64">
                  <c:v>19380</c:v>
                </c:pt>
                <c:pt idx="65">
                  <c:v>19675</c:v>
                </c:pt>
                <c:pt idx="66">
                  <c:v>19970</c:v>
                </c:pt>
                <c:pt idx="67">
                  <c:v>20265</c:v>
                </c:pt>
                <c:pt idx="68">
                  <c:v>20560</c:v>
                </c:pt>
                <c:pt idx="69">
                  <c:v>20855</c:v>
                </c:pt>
                <c:pt idx="70">
                  <c:v>21150</c:v>
                </c:pt>
                <c:pt idx="71">
                  <c:v>21445</c:v>
                </c:pt>
                <c:pt idx="72">
                  <c:v>21740</c:v>
                </c:pt>
                <c:pt idx="73">
                  <c:v>22035</c:v>
                </c:pt>
                <c:pt idx="74">
                  <c:v>22330</c:v>
                </c:pt>
                <c:pt idx="75">
                  <c:v>22625</c:v>
                </c:pt>
                <c:pt idx="76">
                  <c:v>22920</c:v>
                </c:pt>
                <c:pt idx="77">
                  <c:v>23215</c:v>
                </c:pt>
                <c:pt idx="78">
                  <c:v>23510</c:v>
                </c:pt>
                <c:pt idx="79">
                  <c:v>23805</c:v>
                </c:pt>
                <c:pt idx="80">
                  <c:v>24100</c:v>
                </c:pt>
                <c:pt idx="81">
                  <c:v>24395</c:v>
                </c:pt>
                <c:pt idx="82">
                  <c:v>24690</c:v>
                </c:pt>
                <c:pt idx="83">
                  <c:v>24985</c:v>
                </c:pt>
                <c:pt idx="84">
                  <c:v>25280</c:v>
                </c:pt>
                <c:pt idx="85">
                  <c:v>25575</c:v>
                </c:pt>
                <c:pt idx="86">
                  <c:v>25870</c:v>
                </c:pt>
                <c:pt idx="87">
                  <c:v>26165</c:v>
                </c:pt>
                <c:pt idx="88">
                  <c:v>26460</c:v>
                </c:pt>
                <c:pt idx="89">
                  <c:v>26755</c:v>
                </c:pt>
                <c:pt idx="90">
                  <c:v>27050</c:v>
                </c:pt>
                <c:pt idx="91">
                  <c:v>27345</c:v>
                </c:pt>
                <c:pt idx="92">
                  <c:v>27640</c:v>
                </c:pt>
                <c:pt idx="93">
                  <c:v>27935</c:v>
                </c:pt>
                <c:pt idx="94">
                  <c:v>28230</c:v>
                </c:pt>
                <c:pt idx="95">
                  <c:v>28525</c:v>
                </c:pt>
                <c:pt idx="96">
                  <c:v>28820</c:v>
                </c:pt>
                <c:pt idx="97">
                  <c:v>29115</c:v>
                </c:pt>
                <c:pt idx="98">
                  <c:v>29410</c:v>
                </c:pt>
                <c:pt idx="99">
                  <c:v>29705</c:v>
                </c:pt>
                <c:pt idx="100">
                  <c:v>30000</c:v>
                </c:pt>
              </c:numCache>
            </c:numRef>
          </c:xVal>
          <c:yVal>
            <c:numRef>
              <c:f>'5.5mrad'!$F$3:$F$103</c:f>
              <c:numCache>
                <c:formatCode>0.00E+00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3.0168814964133824E-24</c:v>
                </c:pt>
                <c:pt idx="3">
                  <c:v>9.8246552481375103E-6</c:v>
                </c:pt>
                <c:pt idx="4">
                  <c:v>1.8767711554591858E-26</c:v>
                </c:pt>
                <c:pt idx="5">
                  <c:v>3.4320873477722777E-13</c:v>
                </c:pt>
                <c:pt idx="6">
                  <c:v>2.950001768459594E-5</c:v>
                </c:pt>
                <c:pt idx="7">
                  <c:v>3.1110184929360374</c:v>
                </c:pt>
                <c:pt idx="8">
                  <c:v>6271.5335640700014</c:v>
                </c:pt>
                <c:pt idx="9">
                  <c:v>1071489.6458653875</c:v>
                </c:pt>
                <c:pt idx="10">
                  <c:v>37430879.40384648</c:v>
                </c:pt>
                <c:pt idx="11">
                  <c:v>536416435.77605319</c:v>
                </c:pt>
                <c:pt idx="12">
                  <c:v>3890888472.1000099</c:v>
                </c:pt>
                <c:pt idx="13">
                  <c:v>17314385969.271599</c:v>
                </c:pt>
                <c:pt idx="14">
                  <c:v>54355680164.652573</c:v>
                </c:pt>
                <c:pt idx="15">
                  <c:v>132254700321.55325</c:v>
                </c:pt>
                <c:pt idx="16">
                  <c:v>266342141496.2099</c:v>
                </c:pt>
                <c:pt idx="17">
                  <c:v>465150886740.23352</c:v>
                </c:pt>
                <c:pt idx="18">
                  <c:v>727658173608.65674</c:v>
                </c:pt>
                <c:pt idx="19">
                  <c:v>1044976438595.2501</c:v>
                </c:pt>
                <c:pt idx="20">
                  <c:v>1402983844436.323</c:v>
                </c:pt>
                <c:pt idx="21">
                  <c:v>1785355586418.6711</c:v>
                </c:pt>
                <c:pt idx="22">
                  <c:v>2175454296360.6536</c:v>
                </c:pt>
                <c:pt idx="23">
                  <c:v>2559027498998.9478</c:v>
                </c:pt>
                <c:pt idx="24">
                  <c:v>2924365363495.9009</c:v>
                </c:pt>
                <c:pt idx="25">
                  <c:v>3262726217262.8867</c:v>
                </c:pt>
                <c:pt idx="26">
                  <c:v>3567858911173.0439</c:v>
                </c:pt>
                <c:pt idx="27">
                  <c:v>3836222458868.7476</c:v>
                </c:pt>
                <c:pt idx="28">
                  <c:v>4065674227670.5078</c:v>
                </c:pt>
                <c:pt idx="29">
                  <c:v>4255300100412.6416</c:v>
                </c:pt>
                <c:pt idx="30">
                  <c:v>4404916134599.0557</c:v>
                </c:pt>
                <c:pt idx="31">
                  <c:v>4515018872188.6807</c:v>
                </c:pt>
                <c:pt idx="32">
                  <c:v>4585640760158.9023</c:v>
                </c:pt>
                <c:pt idx="33">
                  <c:v>4616640885140.8145</c:v>
                </c:pt>
                <c:pt idx="34">
                  <c:v>4605108616568.9023</c:v>
                </c:pt>
                <c:pt idx="35">
                  <c:v>4544224584161.8379</c:v>
                </c:pt>
                <c:pt idx="36">
                  <c:v>4417376677198.8369</c:v>
                </c:pt>
                <c:pt idx="37">
                  <c:v>4180962250687.0059</c:v>
                </c:pt>
                <c:pt idx="38">
                  <c:v>3700908529846.2417</c:v>
                </c:pt>
                <c:pt idx="39">
                  <c:v>2735957821306.3911</c:v>
                </c:pt>
                <c:pt idx="40">
                  <c:v>1848611674309.8691</c:v>
                </c:pt>
                <c:pt idx="41">
                  <c:v>1329004418048.0723</c:v>
                </c:pt>
                <c:pt idx="42">
                  <c:v>1004867664909.4598</c:v>
                </c:pt>
                <c:pt idx="43">
                  <c:v>785310206496.78369</c:v>
                </c:pt>
                <c:pt idx="44">
                  <c:v>627970237113.62</c:v>
                </c:pt>
                <c:pt idx="45">
                  <c:v>510712819672.93872</c:v>
                </c:pt>
                <c:pt idx="46">
                  <c:v>420797538408.87067</c:v>
                </c:pt>
                <c:pt idx="47">
                  <c:v>350341572101.13788</c:v>
                </c:pt>
                <c:pt idx="48">
                  <c:v>294170795063.41559</c:v>
                </c:pt>
                <c:pt idx="49">
                  <c:v>248776142599.64792</c:v>
                </c:pt>
                <c:pt idx="50">
                  <c:v>211680806741.93683</c:v>
                </c:pt>
                <c:pt idx="51">
                  <c:v>181064249913.29196</c:v>
                </c:pt>
                <c:pt idx="52">
                  <c:v>155588197993.88678</c:v>
                </c:pt>
                <c:pt idx="53">
                  <c:v>134238847057.07245</c:v>
                </c:pt>
                <c:pt idx="54">
                  <c:v>116237281009.22025</c:v>
                </c:pt>
                <c:pt idx="55">
                  <c:v>100977694444.78273</c:v>
                </c:pt>
                <c:pt idx="56">
                  <c:v>87977893184.441513</c:v>
                </c:pt>
                <c:pt idx="57">
                  <c:v>76854611941.483871</c:v>
                </c:pt>
                <c:pt idx="58">
                  <c:v>67301403951.070114</c:v>
                </c:pt>
                <c:pt idx="59">
                  <c:v>59065929830.790215</c:v>
                </c:pt>
                <c:pt idx="60">
                  <c:v>51943873172.391548</c:v>
                </c:pt>
                <c:pt idx="61">
                  <c:v>45765891796.069588</c:v>
                </c:pt>
                <c:pt idx="62">
                  <c:v>40391987120.6101</c:v>
                </c:pt>
                <c:pt idx="63">
                  <c:v>35706323714.856216</c:v>
                </c:pt>
                <c:pt idx="64">
                  <c:v>31610475589.828964</c:v>
                </c:pt>
                <c:pt idx="65">
                  <c:v>28021744260.678532</c:v>
                </c:pt>
                <c:pt idx="66">
                  <c:v>24871581752.801102</c:v>
                </c:pt>
                <c:pt idx="67">
                  <c:v>22101506508.019318</c:v>
                </c:pt>
                <c:pt idx="68">
                  <c:v>19659763052.652836</c:v>
                </c:pt>
                <c:pt idx="69">
                  <c:v>17504268340.798485</c:v>
                </c:pt>
                <c:pt idx="70">
                  <c:v>15597473837.85113</c:v>
                </c:pt>
                <c:pt idx="71">
                  <c:v>13908574284.875338</c:v>
                </c:pt>
                <c:pt idx="72">
                  <c:v>12408733526.392612</c:v>
                </c:pt>
                <c:pt idx="73">
                  <c:v>11073946529.964211</c:v>
                </c:pt>
                <c:pt idx="74">
                  <c:v>9884312069.3194027</c:v>
                </c:pt>
                <c:pt idx="75">
                  <c:v>8821221031.2077923</c:v>
                </c:pt>
                <c:pt idx="76">
                  <c:v>7868166073.5360737</c:v>
                </c:pt>
                <c:pt idx="77">
                  <c:v>7011105661.7464104</c:v>
                </c:pt>
                <c:pt idx="78">
                  <c:v>6225082099.1563559</c:v>
                </c:pt>
                <c:pt idx="79">
                  <c:v>5485284782.5089254</c:v>
                </c:pt>
                <c:pt idx="80">
                  <c:v>4170508424.2781324</c:v>
                </c:pt>
                <c:pt idx="81">
                  <c:v>3423940710.5427213</c:v>
                </c:pt>
                <c:pt idx="82">
                  <c:v>3888049134.5648451</c:v>
                </c:pt>
                <c:pt idx="83">
                  <c:v>3747068516.9757848</c:v>
                </c:pt>
                <c:pt idx="84">
                  <c:v>3467475865.4645352</c:v>
                </c:pt>
                <c:pt idx="85">
                  <c:v>3188299640.2092962</c:v>
                </c:pt>
                <c:pt idx="86">
                  <c:v>2919827040.6843867</c:v>
                </c:pt>
                <c:pt idx="87">
                  <c:v>2670170248.7724991</c:v>
                </c:pt>
                <c:pt idx="88">
                  <c:v>2439632165.8122001</c:v>
                </c:pt>
                <c:pt idx="89">
                  <c:v>2227042864.1008892</c:v>
                </c:pt>
                <c:pt idx="90">
                  <c:v>2031863608.7258909</c:v>
                </c:pt>
                <c:pt idx="91">
                  <c:v>1853534699.9907498</c:v>
                </c:pt>
                <c:pt idx="92">
                  <c:v>1690493497.9322832</c:v>
                </c:pt>
                <c:pt idx="93">
                  <c:v>1541535670.484319</c:v>
                </c:pt>
                <c:pt idx="94">
                  <c:v>1405785825.8830152</c:v>
                </c:pt>
                <c:pt idx="95">
                  <c:v>1282008899.0156071</c:v>
                </c:pt>
                <c:pt idx="96">
                  <c:v>1169121115.0765109</c:v>
                </c:pt>
                <c:pt idx="97">
                  <c:v>1066356036.1077474</c:v>
                </c:pt>
                <c:pt idx="98">
                  <c:v>972675178.11468899</c:v>
                </c:pt>
                <c:pt idx="99">
                  <c:v>887326723.39923251</c:v>
                </c:pt>
                <c:pt idx="100">
                  <c:v>809621841.77033985</c:v>
                </c:pt>
              </c:numCache>
            </c:numRef>
          </c:yVal>
        </c:ser>
        <c:axId val="39564416"/>
        <c:axId val="39566336"/>
      </c:scatterChart>
      <c:valAx>
        <c:axId val="39564416"/>
        <c:scaling>
          <c:orientation val="minMax"/>
          <c:max val="2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(eV)</a:t>
                </a:r>
              </a:p>
            </c:rich>
          </c:tx>
          <c:layout/>
        </c:title>
        <c:numFmt formatCode="General" sourceLinked="1"/>
        <c:tickLblPos val="nextTo"/>
        <c:crossAx val="39566336"/>
        <c:crosses val="autoZero"/>
        <c:crossBetween val="midCat"/>
      </c:valAx>
      <c:valAx>
        <c:axId val="395663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Flux (photons/sec/0.1%BW)</a:t>
                </a:r>
              </a:p>
            </c:rich>
          </c:tx>
          <c:layout/>
        </c:title>
        <c:numFmt formatCode="0.00E+00" sourceLinked="1"/>
        <c:tickLblPos val="nextTo"/>
        <c:crossAx val="3956441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509016795113295"/>
          <c:y val="2.2408754356335138E-2"/>
          <c:w val="0.79569548509628663"/>
          <c:h val="0.8200070149531028"/>
        </c:manualLayout>
      </c:layout>
      <c:scatterChart>
        <c:scatterStyle val="lineMarker"/>
        <c:ser>
          <c:idx val="0"/>
          <c:order val="0"/>
          <c:tx>
            <c:v>Ion chamber Calibration</c:v>
          </c:tx>
          <c:spPr>
            <a:ln>
              <a:noFill/>
            </a:ln>
          </c:spPr>
          <c:marker>
            <c:symbol val="diamond"/>
            <c:size val="9"/>
          </c:marker>
          <c:xVal>
            <c:numRef>
              <c:f>Summary!$L$4:$L$6</c:f>
              <c:numCache>
                <c:formatCode>General</c:formatCode>
                <c:ptCount val="3"/>
                <c:pt idx="0">
                  <c:v>1.5829095682129544E-6</c:v>
                </c:pt>
                <c:pt idx="1">
                  <c:v>1.0388679470449585E-5</c:v>
                </c:pt>
                <c:pt idx="2">
                  <c:v>4.1104106721587301E-4</c:v>
                </c:pt>
              </c:numCache>
            </c:numRef>
          </c:xVal>
          <c:yVal>
            <c:numRef>
              <c:f>Summary!$D$4:$D$6</c:f>
              <c:numCache>
                <c:formatCode>0.000000000</c:formatCode>
                <c:ptCount val="3"/>
                <c:pt idx="0">
                  <c:v>1.2200000000000017E-7</c:v>
                </c:pt>
                <c:pt idx="1">
                  <c:v>7.8900000000000115E-7</c:v>
                </c:pt>
                <c:pt idx="2">
                  <c:v>3.1800000000000048E-5</c:v>
                </c:pt>
              </c:numCache>
            </c:numRef>
          </c:yVal>
        </c:ser>
        <c:ser>
          <c:idx val="1"/>
          <c:order val="1"/>
          <c:tx>
            <c:v>Calorimetry Calibration</c:v>
          </c:tx>
          <c:spPr>
            <a:ln>
              <a:noFill/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errBars>
            <c:errDir val="x"/>
            <c:errBarType val="both"/>
            <c:errValType val="percentage"/>
            <c:val val="99.9"/>
          </c:errBars>
          <c:xVal>
            <c:numRef>
              <c:f>Summary!$M$7</c:f>
              <c:numCache>
                <c:formatCode>General</c:formatCode>
                <c:ptCount val="1"/>
                <c:pt idx="0">
                  <c:v>4.7794015101903587E-3</c:v>
                </c:pt>
              </c:numCache>
            </c:numRef>
          </c:xVal>
          <c:yVal>
            <c:numRef>
              <c:f>Summary!$D$7</c:f>
              <c:numCache>
                <c:formatCode>0.000000000</c:formatCode>
                <c:ptCount val="1"/>
                <c:pt idx="0">
                  <c:v>1.9800000000000034E-4</c:v>
                </c:pt>
              </c:numCache>
            </c:numRef>
          </c:yVal>
        </c:ser>
        <c:ser>
          <c:idx val="2"/>
          <c:order val="2"/>
          <c:spPr>
            <a:ln>
              <a:noFill/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errBars>
            <c:errDir val="x"/>
            <c:errBarType val="both"/>
            <c:errValType val="percentage"/>
            <c:val val="30"/>
          </c:errBars>
          <c:xVal>
            <c:numRef>
              <c:f>Summary!$M$8</c:f>
              <c:numCache>
                <c:formatCode>General</c:formatCode>
                <c:ptCount val="1"/>
                <c:pt idx="0">
                  <c:v>1.7918389761722501E-2</c:v>
                </c:pt>
              </c:numCache>
            </c:numRef>
          </c:xVal>
          <c:yVal>
            <c:numRef>
              <c:f>Summary!$D$8</c:f>
              <c:numCache>
                <c:formatCode>0.000000000</c:formatCode>
                <c:ptCount val="1"/>
                <c:pt idx="0">
                  <c:v>1.4920000000000009E-3</c:v>
                </c:pt>
              </c:numCache>
            </c:numRef>
          </c:yVal>
        </c:ser>
        <c:ser>
          <c:idx val="3"/>
          <c:order val="3"/>
          <c:spPr>
            <a:ln>
              <a:noFill/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errBars>
            <c:errDir val="x"/>
            <c:errBarType val="both"/>
            <c:errValType val="percentage"/>
            <c:val val="12.6"/>
          </c:errBars>
          <c:xVal>
            <c:numRef>
              <c:f>Summary!$M$9</c:f>
              <c:numCache>
                <c:formatCode>General</c:formatCode>
                <c:ptCount val="1"/>
                <c:pt idx="0">
                  <c:v>0.10006680229772996</c:v>
                </c:pt>
              </c:numCache>
            </c:numRef>
          </c:xVal>
          <c:yVal>
            <c:numRef>
              <c:f>Summary!$D$9</c:f>
              <c:numCache>
                <c:formatCode>0.000000000</c:formatCode>
                <c:ptCount val="1"/>
                <c:pt idx="0">
                  <c:v>8.4210000000000066E-3</c:v>
                </c:pt>
              </c:numCache>
            </c:numRef>
          </c:yVal>
        </c:ser>
        <c:ser>
          <c:idx val="4"/>
          <c:order val="4"/>
          <c:spPr>
            <a:ln>
              <a:noFill/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noFill/>
              </a:ln>
            </c:spPr>
          </c:marker>
          <c:errBars>
            <c:errDir val="x"/>
            <c:errBarType val="both"/>
            <c:errValType val="percentage"/>
            <c:val val="9.3000000000000007"/>
          </c:errBars>
          <c:xVal>
            <c:numRef>
              <c:f>Summary!$M$10</c:f>
              <c:numCache>
                <c:formatCode>General</c:formatCode>
                <c:ptCount val="1"/>
                <c:pt idx="0">
                  <c:v>0.20485326920133801</c:v>
                </c:pt>
              </c:numCache>
            </c:numRef>
          </c:xVal>
          <c:yVal>
            <c:numRef>
              <c:f>Summary!$D$10</c:f>
              <c:numCache>
                <c:formatCode>0.000000000</c:formatCode>
                <c:ptCount val="1"/>
                <c:pt idx="0">
                  <c:v>1.6223000000000001E-2</c:v>
                </c:pt>
              </c:numCache>
            </c:numRef>
          </c:yVal>
        </c:ser>
        <c:ser>
          <c:idx val="5"/>
          <c:order val="5"/>
          <c:tx>
            <c:v>Predicted, W=13.3 eV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(Summary!$L$4:$L$6,Summary!$M$7:$M$10)</c:f>
              <c:numCache>
                <c:formatCode>General</c:formatCode>
                <c:ptCount val="7"/>
                <c:pt idx="0">
                  <c:v>1.5829095682129544E-6</c:v>
                </c:pt>
                <c:pt idx="1">
                  <c:v>1.0388679470449585E-5</c:v>
                </c:pt>
                <c:pt idx="2">
                  <c:v>4.1104106721587301E-4</c:v>
                </c:pt>
                <c:pt idx="3">
                  <c:v>4.7794015101903587E-3</c:v>
                </c:pt>
                <c:pt idx="4">
                  <c:v>1.7918389761722501E-2</c:v>
                </c:pt>
                <c:pt idx="5">
                  <c:v>0.10006680229772996</c:v>
                </c:pt>
                <c:pt idx="6">
                  <c:v>0.20485326920133801</c:v>
                </c:pt>
              </c:numCache>
            </c:numRef>
          </c:xVal>
          <c:yVal>
            <c:numRef>
              <c:f>Summary!$Q$4:$Q$10</c:f>
              <c:numCache>
                <c:formatCode>General</c:formatCode>
                <c:ptCount val="7"/>
                <c:pt idx="0">
                  <c:v>1.1901575700849299E-7</c:v>
                </c:pt>
                <c:pt idx="1">
                  <c:v>7.8110371958267689E-7</c:v>
                </c:pt>
                <c:pt idx="2">
                  <c:v>3.0905343399689784E-5</c:v>
                </c:pt>
                <c:pt idx="3">
                  <c:v>3.5935349700679404E-4</c:v>
                </c:pt>
                <c:pt idx="4">
                  <c:v>1.3472473505054517E-3</c:v>
                </c:pt>
                <c:pt idx="5">
                  <c:v>7.5238197216338388E-3</c:v>
                </c:pt>
                <c:pt idx="6">
                  <c:v>1.5402501443709641E-2</c:v>
                </c:pt>
              </c:numCache>
            </c:numRef>
          </c:yVal>
        </c:ser>
        <c:axId val="39511552"/>
        <c:axId val="39513472"/>
      </c:scatterChart>
      <c:valAx>
        <c:axId val="39511552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Absorbed by Diamond (W)</a:t>
                </a:r>
              </a:p>
            </c:rich>
          </c:tx>
          <c:layout/>
        </c:title>
        <c:numFmt formatCode="0.E+00" sourceLinked="0"/>
        <c:tickLblPos val="nextTo"/>
        <c:crossAx val="39513472"/>
        <c:crossesAt val="1.000000000000003E-7"/>
        <c:crossBetween val="midCat"/>
      </c:valAx>
      <c:valAx>
        <c:axId val="39513472"/>
        <c:scaling>
          <c:logBase val="10"/>
          <c:orientation val="minMax"/>
          <c:max val="0.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Diamond Current (A)</a:t>
                </a:r>
              </a:p>
            </c:rich>
          </c:tx>
          <c:layout/>
        </c:title>
        <c:numFmt formatCode="0.E+00" sourceLinked="0"/>
        <c:tickLblPos val="nextTo"/>
        <c:crossAx val="39511552"/>
        <c:crossesAt val="1.0000000000000025E-6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535917215844753"/>
          <c:y val="0.499748977833607"/>
          <c:w val="0.48927176263324967"/>
          <c:h val="0.21646533772453952"/>
        </c:manualLayout>
      </c:layout>
    </c:legend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2924242424242424E-2"/>
          <c:y val="7.2575757575757557E-2"/>
          <c:w val="0.8958333333333337"/>
          <c:h val="0.8954654531819886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'Alignment Filter'!$B$97:$B$143</c:f>
              <c:numCache>
                <c:formatCode>General</c:formatCode>
                <c:ptCount val="47"/>
                <c:pt idx="0">
                  <c:v>0</c:v>
                </c:pt>
                <c:pt idx="1">
                  <c:v>-0.5</c:v>
                </c:pt>
                <c:pt idx="2">
                  <c:v>-5</c:v>
                </c:pt>
                <c:pt idx="3">
                  <c:v>-10</c:v>
                </c:pt>
                <c:pt idx="4">
                  <c:v>-20</c:v>
                </c:pt>
                <c:pt idx="5">
                  <c:v>-30</c:v>
                </c:pt>
                <c:pt idx="6">
                  <c:v>-40</c:v>
                </c:pt>
                <c:pt idx="7">
                  <c:v>-50</c:v>
                </c:pt>
                <c:pt idx="8">
                  <c:v>-75</c:v>
                </c:pt>
                <c:pt idx="9">
                  <c:v>-100</c:v>
                </c:pt>
                <c:pt idx="10">
                  <c:v>-125</c:v>
                </c:pt>
                <c:pt idx="11">
                  <c:v>-150</c:v>
                </c:pt>
                <c:pt idx="12">
                  <c:v>-200</c:v>
                </c:pt>
                <c:pt idx="13">
                  <c:v>-250</c:v>
                </c:pt>
                <c:pt idx="14">
                  <c:v>-300</c:v>
                </c:pt>
                <c:pt idx="15">
                  <c:v>-350</c:v>
                </c:pt>
                <c:pt idx="16">
                  <c:v>-400</c:v>
                </c:pt>
                <c:pt idx="17">
                  <c:v>-500</c:v>
                </c:pt>
                <c:pt idx="18">
                  <c:v>-600</c:v>
                </c:pt>
                <c:pt idx="19">
                  <c:v>-700</c:v>
                </c:pt>
                <c:pt idx="20">
                  <c:v>-800</c:v>
                </c:pt>
                <c:pt idx="21">
                  <c:v>-900</c:v>
                </c:pt>
                <c:pt idx="22">
                  <c:v>-1000</c:v>
                </c:pt>
                <c:pt idx="23">
                  <c:v>-1000</c:v>
                </c:pt>
                <c:pt idx="25">
                  <c:v>0.60000000000000064</c:v>
                </c:pt>
                <c:pt idx="26">
                  <c:v>5</c:v>
                </c:pt>
                <c:pt idx="27">
                  <c:v>10</c:v>
                </c:pt>
                <c:pt idx="28">
                  <c:v>20</c:v>
                </c:pt>
                <c:pt idx="29">
                  <c:v>30</c:v>
                </c:pt>
                <c:pt idx="30">
                  <c:v>40</c:v>
                </c:pt>
                <c:pt idx="31">
                  <c:v>50</c:v>
                </c:pt>
                <c:pt idx="32">
                  <c:v>75</c:v>
                </c:pt>
                <c:pt idx="33">
                  <c:v>100</c:v>
                </c:pt>
                <c:pt idx="34">
                  <c:v>125</c:v>
                </c:pt>
                <c:pt idx="35">
                  <c:v>150</c:v>
                </c:pt>
                <c:pt idx="36">
                  <c:v>200</c:v>
                </c:pt>
                <c:pt idx="37">
                  <c:v>250</c:v>
                </c:pt>
                <c:pt idx="38">
                  <c:v>300</c:v>
                </c:pt>
                <c:pt idx="39">
                  <c:v>350</c:v>
                </c:pt>
                <c:pt idx="40">
                  <c:v>400</c:v>
                </c:pt>
                <c:pt idx="41">
                  <c:v>500</c:v>
                </c:pt>
                <c:pt idx="42">
                  <c:v>600</c:v>
                </c:pt>
                <c:pt idx="43">
                  <c:v>700</c:v>
                </c:pt>
                <c:pt idx="44">
                  <c:v>800</c:v>
                </c:pt>
                <c:pt idx="45">
                  <c:v>900</c:v>
                </c:pt>
                <c:pt idx="46">
                  <c:v>1000</c:v>
                </c:pt>
              </c:numCache>
            </c:numRef>
          </c:xVal>
          <c:yVal>
            <c:numRef>
              <c:f>'Alignment Filter'!$D$97:$D$143</c:f>
              <c:numCache>
                <c:formatCode>0.00</c:formatCode>
                <c:ptCount val="47"/>
                <c:pt idx="0">
                  <c:v>-0.4</c:v>
                </c:pt>
                <c:pt idx="1">
                  <c:v>42.260000000000012</c:v>
                </c:pt>
                <c:pt idx="2">
                  <c:v>51.800000000000004</c:v>
                </c:pt>
                <c:pt idx="3">
                  <c:v>55.000000000000007</c:v>
                </c:pt>
                <c:pt idx="4">
                  <c:v>59.3</c:v>
                </c:pt>
                <c:pt idx="5">
                  <c:v>63</c:v>
                </c:pt>
                <c:pt idx="6">
                  <c:v>66.400000000000006</c:v>
                </c:pt>
                <c:pt idx="7">
                  <c:v>69.5</c:v>
                </c:pt>
                <c:pt idx="8">
                  <c:v>77.600000000000009</c:v>
                </c:pt>
                <c:pt idx="9">
                  <c:v>85.6</c:v>
                </c:pt>
                <c:pt idx="10">
                  <c:v>95.6</c:v>
                </c:pt>
                <c:pt idx="11">
                  <c:v>108.3</c:v>
                </c:pt>
                <c:pt idx="12">
                  <c:v>120.5</c:v>
                </c:pt>
                <c:pt idx="13">
                  <c:v>121.30000000000001</c:v>
                </c:pt>
                <c:pt idx="14">
                  <c:v>121.8</c:v>
                </c:pt>
                <c:pt idx="15">
                  <c:v>122.8</c:v>
                </c:pt>
                <c:pt idx="16">
                  <c:v>123.2</c:v>
                </c:pt>
                <c:pt idx="17">
                  <c:v>124.4</c:v>
                </c:pt>
                <c:pt idx="18">
                  <c:v>126.4</c:v>
                </c:pt>
                <c:pt idx="19">
                  <c:v>128.9</c:v>
                </c:pt>
                <c:pt idx="20">
                  <c:v>132</c:v>
                </c:pt>
                <c:pt idx="21">
                  <c:v>126</c:v>
                </c:pt>
                <c:pt idx="22">
                  <c:v>149</c:v>
                </c:pt>
                <c:pt idx="23">
                  <c:v>0.15400000000000028</c:v>
                </c:pt>
                <c:pt idx="25">
                  <c:v>-30.599999999999987</c:v>
                </c:pt>
                <c:pt idx="26">
                  <c:v>-40.400000000000006</c:v>
                </c:pt>
                <c:pt idx="27">
                  <c:v>-44.1</c:v>
                </c:pt>
                <c:pt idx="28">
                  <c:v>-50.2</c:v>
                </c:pt>
                <c:pt idx="29">
                  <c:v>-55.000000000000007</c:v>
                </c:pt>
                <c:pt idx="30">
                  <c:v>-59.5</c:v>
                </c:pt>
                <c:pt idx="31">
                  <c:v>-63.9</c:v>
                </c:pt>
                <c:pt idx="32">
                  <c:v>-75.599999999999994</c:v>
                </c:pt>
                <c:pt idx="33">
                  <c:v>-89.3</c:v>
                </c:pt>
                <c:pt idx="34">
                  <c:v>-106.3</c:v>
                </c:pt>
                <c:pt idx="35">
                  <c:v>-117</c:v>
                </c:pt>
                <c:pt idx="36">
                  <c:v>-120.30000000000001</c:v>
                </c:pt>
                <c:pt idx="37">
                  <c:v>-121</c:v>
                </c:pt>
                <c:pt idx="38">
                  <c:v>-122</c:v>
                </c:pt>
                <c:pt idx="39">
                  <c:v>-122.39999999999999</c:v>
                </c:pt>
                <c:pt idx="40">
                  <c:v>-123.2</c:v>
                </c:pt>
                <c:pt idx="41">
                  <c:v>-125</c:v>
                </c:pt>
                <c:pt idx="42">
                  <c:v>-126.5</c:v>
                </c:pt>
                <c:pt idx="43">
                  <c:v>-129.69999999999999</c:v>
                </c:pt>
                <c:pt idx="44">
                  <c:v>-139</c:v>
                </c:pt>
                <c:pt idx="45">
                  <c:v>-159.80000000000001</c:v>
                </c:pt>
                <c:pt idx="46">
                  <c:v>-185</c:v>
                </c:pt>
              </c:numCache>
            </c:numRef>
          </c:yVal>
        </c:ser>
        <c:axId val="41210240"/>
        <c:axId val="41212160"/>
      </c:scatterChart>
      <c:valAx>
        <c:axId val="41210240"/>
        <c:scaling>
          <c:orientation val="minMax"/>
          <c:max val="1000"/>
          <c:min val="-1000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Bias (V)</a:t>
                </a:r>
              </a:p>
            </c:rich>
          </c:tx>
          <c:layout>
            <c:manualLayout>
              <c:xMode val="edge"/>
              <c:yMode val="edge"/>
              <c:x val="0.5613312151770502"/>
              <c:y val="0.58441558441558439"/>
            </c:manualLayout>
          </c:layout>
        </c:title>
        <c:numFmt formatCode="General" sourceLinked="1"/>
        <c:tickLblPos val="nextTo"/>
        <c:crossAx val="41212160"/>
        <c:crosses val="autoZero"/>
        <c:crossBetween val="midCat"/>
      </c:valAx>
      <c:valAx>
        <c:axId val="41212160"/>
        <c:scaling>
          <c:orientation val="maxMin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Diamond Current (nA)</a:t>
                </a:r>
              </a:p>
            </c:rich>
          </c:tx>
          <c:layout>
            <c:manualLayout>
              <c:xMode val="edge"/>
              <c:yMode val="edge"/>
              <c:x val="0"/>
              <c:y val="0.34014606128779384"/>
            </c:manualLayout>
          </c:layout>
        </c:title>
        <c:numFmt formatCode="0" sourceLinked="0"/>
        <c:tickLblPos val="nextTo"/>
        <c:crossAx val="41210240"/>
        <c:crosses val="autoZero"/>
        <c:crossBetween val="midCat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015151515151518E-2"/>
          <c:y val="3.1549061175045426E-2"/>
          <c:w val="0.88674242424242422"/>
          <c:h val="0.8968056396796556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'0.01 filter'!$B$95:$B$134</c:f>
              <c:numCache>
                <c:formatCode>General</c:formatCode>
                <c:ptCount val="40"/>
                <c:pt idx="0">
                  <c:v>-0.5</c:v>
                </c:pt>
                <c:pt idx="1">
                  <c:v>-5</c:v>
                </c:pt>
                <c:pt idx="2">
                  <c:v>-10</c:v>
                </c:pt>
                <c:pt idx="3">
                  <c:v>-20</c:v>
                </c:pt>
                <c:pt idx="4">
                  <c:v>-30</c:v>
                </c:pt>
                <c:pt idx="5">
                  <c:v>-40</c:v>
                </c:pt>
                <c:pt idx="6">
                  <c:v>-50</c:v>
                </c:pt>
                <c:pt idx="7">
                  <c:v>-75</c:v>
                </c:pt>
                <c:pt idx="8">
                  <c:v>-100</c:v>
                </c:pt>
                <c:pt idx="9">
                  <c:v>-125</c:v>
                </c:pt>
                <c:pt idx="10">
                  <c:v>-150</c:v>
                </c:pt>
                <c:pt idx="11">
                  <c:v>-200</c:v>
                </c:pt>
                <c:pt idx="12">
                  <c:v>-250</c:v>
                </c:pt>
                <c:pt idx="13">
                  <c:v>-300</c:v>
                </c:pt>
                <c:pt idx="14">
                  <c:v>-350</c:v>
                </c:pt>
                <c:pt idx="15">
                  <c:v>-400</c:v>
                </c:pt>
                <c:pt idx="16">
                  <c:v>-500</c:v>
                </c:pt>
                <c:pt idx="18">
                  <c:v>0.60000000000000064</c:v>
                </c:pt>
                <c:pt idx="19">
                  <c:v>5</c:v>
                </c:pt>
                <c:pt idx="20">
                  <c:v>10</c:v>
                </c:pt>
                <c:pt idx="21">
                  <c:v>20</c:v>
                </c:pt>
                <c:pt idx="22">
                  <c:v>30</c:v>
                </c:pt>
                <c:pt idx="23">
                  <c:v>40</c:v>
                </c:pt>
                <c:pt idx="24">
                  <c:v>50</c:v>
                </c:pt>
                <c:pt idx="25">
                  <c:v>75</c:v>
                </c:pt>
                <c:pt idx="26">
                  <c:v>100</c:v>
                </c:pt>
                <c:pt idx="27">
                  <c:v>125</c:v>
                </c:pt>
                <c:pt idx="28">
                  <c:v>150</c:v>
                </c:pt>
                <c:pt idx="29">
                  <c:v>200</c:v>
                </c:pt>
                <c:pt idx="30">
                  <c:v>250</c:v>
                </c:pt>
                <c:pt idx="31">
                  <c:v>300</c:v>
                </c:pt>
                <c:pt idx="32">
                  <c:v>350</c:v>
                </c:pt>
                <c:pt idx="33">
                  <c:v>400</c:v>
                </c:pt>
                <c:pt idx="34">
                  <c:v>500</c:v>
                </c:pt>
                <c:pt idx="35">
                  <c:v>600</c:v>
                </c:pt>
                <c:pt idx="36">
                  <c:v>700</c:v>
                </c:pt>
                <c:pt idx="37">
                  <c:v>800</c:v>
                </c:pt>
                <c:pt idx="38">
                  <c:v>900</c:v>
                </c:pt>
                <c:pt idx="39">
                  <c:v>1000</c:v>
                </c:pt>
              </c:numCache>
            </c:numRef>
          </c:xVal>
          <c:yVal>
            <c:numRef>
              <c:f>'0.01 filter'!$D$95:$D$134</c:f>
              <c:numCache>
                <c:formatCode>0.00</c:formatCode>
                <c:ptCount val="40"/>
                <c:pt idx="0">
                  <c:v>3900</c:v>
                </c:pt>
                <c:pt idx="1">
                  <c:v>-868000</c:v>
                </c:pt>
                <c:pt idx="2">
                  <c:v>-1080000</c:v>
                </c:pt>
                <c:pt idx="3">
                  <c:v>-1498000</c:v>
                </c:pt>
                <c:pt idx="4">
                  <c:v>-1736000</c:v>
                </c:pt>
                <c:pt idx="5">
                  <c:v>-1794000</c:v>
                </c:pt>
                <c:pt idx="6">
                  <c:v>-1844000</c:v>
                </c:pt>
                <c:pt idx="7">
                  <c:v>-1952000</c:v>
                </c:pt>
                <c:pt idx="8">
                  <c:v>-2053000</c:v>
                </c:pt>
                <c:pt idx="9">
                  <c:v>-2153000</c:v>
                </c:pt>
                <c:pt idx="10">
                  <c:v>-2236000</c:v>
                </c:pt>
                <c:pt idx="11">
                  <c:v>-2387000</c:v>
                </c:pt>
                <c:pt idx="12">
                  <c:v>-2582000</c:v>
                </c:pt>
                <c:pt idx="13">
                  <c:v>-2767000</c:v>
                </c:pt>
                <c:pt idx="14">
                  <c:v>-2929000</c:v>
                </c:pt>
                <c:pt idx="15">
                  <c:v>-3090000</c:v>
                </c:pt>
                <c:pt idx="16">
                  <c:v>-3380000</c:v>
                </c:pt>
                <c:pt idx="18">
                  <c:v>3850</c:v>
                </c:pt>
                <c:pt idx="19">
                  <c:v>774000</c:v>
                </c:pt>
                <c:pt idx="20">
                  <c:v>908000</c:v>
                </c:pt>
                <c:pt idx="21">
                  <c:v>1059000</c:v>
                </c:pt>
                <c:pt idx="22">
                  <c:v>1145000</c:v>
                </c:pt>
                <c:pt idx="23">
                  <c:v>1217000</c:v>
                </c:pt>
                <c:pt idx="24">
                  <c:v>1273000</c:v>
                </c:pt>
                <c:pt idx="25">
                  <c:v>1375000</c:v>
                </c:pt>
                <c:pt idx="26">
                  <c:v>1430000</c:v>
                </c:pt>
                <c:pt idx="27">
                  <c:v>1454000</c:v>
                </c:pt>
                <c:pt idx="28">
                  <c:v>1471000</c:v>
                </c:pt>
                <c:pt idx="29">
                  <c:v>1479000</c:v>
                </c:pt>
                <c:pt idx="30">
                  <c:v>1492000</c:v>
                </c:pt>
                <c:pt idx="31">
                  <c:v>1492000</c:v>
                </c:pt>
                <c:pt idx="32">
                  <c:v>1500000</c:v>
                </c:pt>
                <c:pt idx="33">
                  <c:v>1508000</c:v>
                </c:pt>
                <c:pt idx="34">
                  <c:v>1522000</c:v>
                </c:pt>
                <c:pt idx="35">
                  <c:v>1535000</c:v>
                </c:pt>
                <c:pt idx="36">
                  <c:v>1550000</c:v>
                </c:pt>
                <c:pt idx="37">
                  <c:v>1563000</c:v>
                </c:pt>
                <c:pt idx="38">
                  <c:v>1575000</c:v>
                </c:pt>
                <c:pt idx="39">
                  <c:v>1589000</c:v>
                </c:pt>
              </c:numCache>
            </c:numRef>
          </c:yVal>
        </c:ser>
        <c:axId val="41297792"/>
        <c:axId val="41320448"/>
      </c:scatterChart>
      <c:valAx>
        <c:axId val="41297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Bias (V)</a:t>
                </a:r>
              </a:p>
            </c:rich>
          </c:tx>
          <c:layout>
            <c:manualLayout>
              <c:xMode val="edge"/>
              <c:yMode val="edge"/>
              <c:x val="0.43763445478406127"/>
              <c:y val="0.42477555690154117"/>
            </c:manualLayout>
          </c:layout>
        </c:title>
        <c:numFmt formatCode="General" sourceLinked="1"/>
        <c:tickLblPos val="nextTo"/>
        <c:crossAx val="41320448"/>
        <c:crosses val="autoZero"/>
        <c:crossBetween val="midCat"/>
      </c:valAx>
      <c:valAx>
        <c:axId val="41320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Diamond Current (nA)</a:t>
                </a:r>
              </a:p>
            </c:rich>
          </c:tx>
          <c:layout>
            <c:manualLayout>
              <c:xMode val="edge"/>
              <c:yMode val="edge"/>
              <c:x val="7.5757575757575812E-3"/>
              <c:y val="0.31278299347197014"/>
            </c:manualLayout>
          </c:layout>
        </c:title>
        <c:numFmt formatCode="0.0E+00" sourceLinked="0"/>
        <c:tickLblPos val="nextTo"/>
        <c:crossAx val="41297792"/>
        <c:crosses val="autoZero"/>
        <c:crossBetween val="midCat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b="0" i="0" baseline="0"/>
              <a:t>500 um diamond, Contact: 20 nm Mo,  W =13.3 eV</a:t>
            </a:r>
            <a:endParaRPr lang="en-US" sz="2000"/>
          </a:p>
        </c:rich>
      </c:tx>
      <c:layout>
        <c:manualLayout>
          <c:xMode val="edge"/>
          <c:yMode val="edge"/>
          <c:x val="0.22172155403651467"/>
          <c:y val="0.78870398386283358"/>
        </c:manualLayout>
      </c:layout>
      <c:overlay val="1"/>
    </c:title>
    <c:plotArea>
      <c:layout>
        <c:manualLayout>
          <c:layoutTarget val="inner"/>
          <c:xMode val="edge"/>
          <c:yMode val="edge"/>
          <c:x val="0.1230928441637105"/>
          <c:y val="7.9365325413335394E-2"/>
          <c:w val="0.8402676588503355"/>
          <c:h val="0.78730402810028555"/>
        </c:manualLayout>
      </c:layout>
      <c:scatterChart>
        <c:scatterStyle val="lineMarker"/>
        <c:ser>
          <c:idx val="0"/>
          <c:order val="0"/>
          <c:tx>
            <c:v>350 eV (0.1 um)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Sheet1!$D$13:$D$25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Sheet1!$E$13:$E$25</c:f>
              <c:numCache>
                <c:formatCode>General</c:formatCode>
                <c:ptCount val="13"/>
                <c:pt idx="0">
                  <c:v>3.6725807082762699E-2</c:v>
                </c:pt>
                <c:pt idx="1">
                  <c:v>3.5262354061068583E-2</c:v>
                </c:pt>
                <c:pt idx="2">
                  <c:v>3.4194826158268243E-2</c:v>
                </c:pt>
                <c:pt idx="3">
                  <c:v>3.256928649568494E-2</c:v>
                </c:pt>
                <c:pt idx="4">
                  <c:v>3.0561744249991907E-2</c:v>
                </c:pt>
                <c:pt idx="5">
                  <c:v>2.8282184682685087E-2</c:v>
                </c:pt>
                <c:pt idx="6">
                  <c:v>2.5087313324633927E-2</c:v>
                </c:pt>
                <c:pt idx="7">
                  <c:v>2.2012402627157493E-2</c:v>
                </c:pt>
                <c:pt idx="8">
                  <c:v>1.748937612323492E-2</c:v>
                </c:pt>
                <c:pt idx="9">
                  <c:v>1.4982309447740769E-2</c:v>
                </c:pt>
                <c:pt idx="10">
                  <c:v>1.2551255454153148E-2</c:v>
                </c:pt>
                <c:pt idx="11">
                  <c:v>8.9186336047726543E-3</c:v>
                </c:pt>
                <c:pt idx="12">
                  <c:v>4.4526736077944457E-3</c:v>
                </c:pt>
              </c:numCache>
            </c:numRef>
          </c:yVal>
        </c:ser>
        <c:ser>
          <c:idx val="1"/>
          <c:order val="1"/>
          <c:tx>
            <c:v>600 eV (0.3 um)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Sheet1!$H$13:$H$25</c:f>
              <c:numCache>
                <c:formatCode>General</c:formatCode>
                <c:ptCount val="13"/>
                <c:pt idx="0">
                  <c:v>0.8</c:v>
                </c:pt>
                <c:pt idx="1">
                  <c:v>0.68799999999999994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0.38800000000000023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Sheet1!$I$13:$I$25</c:f>
              <c:numCache>
                <c:formatCode>General</c:formatCode>
                <c:ptCount val="13"/>
                <c:pt idx="0">
                  <c:v>4.8658419854189554E-2</c:v>
                </c:pt>
                <c:pt idx="1">
                  <c:v>4.7986463322246098E-2</c:v>
                </c:pt>
                <c:pt idx="2">
                  <c:v>4.7559802433361317E-2</c:v>
                </c:pt>
                <c:pt idx="3">
                  <c:v>4.6587343849118334E-2</c:v>
                </c:pt>
                <c:pt idx="4">
                  <c:v>4.515105344845477E-2</c:v>
                </c:pt>
                <c:pt idx="5">
                  <c:v>4.3194345510244286E-2</c:v>
                </c:pt>
                <c:pt idx="6">
                  <c:v>4.0570818607134046E-2</c:v>
                </c:pt>
                <c:pt idx="7">
                  <c:v>3.7491725586544171E-2</c:v>
                </c:pt>
                <c:pt idx="8">
                  <c:v>3.2259858118299886E-2</c:v>
                </c:pt>
                <c:pt idx="9">
                  <c:v>2.8710755170730851E-2</c:v>
                </c:pt>
                <c:pt idx="10">
                  <c:v>2.505151401679823E-2</c:v>
                </c:pt>
                <c:pt idx="11">
                  <c:v>1.8277192362541737E-2</c:v>
                </c:pt>
                <c:pt idx="12">
                  <c:v>8.4496316500574046E-3</c:v>
                </c:pt>
              </c:numCache>
            </c:numRef>
          </c:yVal>
        </c:ser>
        <c:ser>
          <c:idx val="2"/>
          <c:order val="2"/>
          <c:tx>
            <c:v>1000 eV (1.3 um)</c:v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xVal>
            <c:numRef>
              <c:f>Sheet1!$L$13:$L$25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Sheet1!$M$13:$M$25</c:f>
              <c:numCache>
                <c:formatCode>General</c:formatCode>
                <c:ptCount val="13"/>
                <c:pt idx="0">
                  <c:v>6.5498230683090713E-2</c:v>
                </c:pt>
                <c:pt idx="1">
                  <c:v>6.5376834626530878E-2</c:v>
                </c:pt>
                <c:pt idx="2">
                  <c:v>6.5135928076418811E-2</c:v>
                </c:pt>
                <c:pt idx="3">
                  <c:v>6.4894162679425868E-2</c:v>
                </c:pt>
                <c:pt idx="4">
                  <c:v>6.4173518796992499E-2</c:v>
                </c:pt>
                <c:pt idx="5">
                  <c:v>6.3210861500800325E-2</c:v>
                </c:pt>
                <c:pt idx="6">
                  <c:v>6.1765025466893081E-2</c:v>
                </c:pt>
                <c:pt idx="7">
                  <c:v>5.9953555702541871E-2</c:v>
                </c:pt>
                <c:pt idx="8">
                  <c:v>5.657084437712985E-2</c:v>
                </c:pt>
                <c:pt idx="9">
                  <c:v>5.3899425320056933E-2</c:v>
                </c:pt>
                <c:pt idx="10">
                  <c:v>5.0735170055101739E-2</c:v>
                </c:pt>
                <c:pt idx="11">
                  <c:v>4.2960845150851842E-2</c:v>
                </c:pt>
                <c:pt idx="12">
                  <c:v>2.3156018306636147E-2</c:v>
                </c:pt>
              </c:numCache>
            </c:numRef>
          </c:yVal>
        </c:ser>
        <c:ser>
          <c:idx val="3"/>
          <c:order val="3"/>
          <c:tx>
            <c:v>2100 eV (10.9 um)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marker>
          <c:xVal>
            <c:numRef>
              <c:f>Sheet1!$P$13:$P$22</c:f>
              <c:numCache>
                <c:formatCode>General</c:formatCode>
                <c:ptCount val="10"/>
                <c:pt idx="0">
                  <c:v>0.8</c:v>
                </c:pt>
                <c:pt idx="1">
                  <c:v>0.71200000000000041</c:v>
                </c:pt>
                <c:pt idx="2">
                  <c:v>0.4</c:v>
                </c:pt>
                <c:pt idx="3">
                  <c:v>0.30000000000000021</c:v>
                </c:pt>
                <c:pt idx="4">
                  <c:v>0.16800000000000001</c:v>
                </c:pt>
                <c:pt idx="5">
                  <c:v>0.15000000000000011</c:v>
                </c:pt>
                <c:pt idx="6">
                  <c:v>0.12000000000000002</c:v>
                </c:pt>
                <c:pt idx="7">
                  <c:v>8.0000000000000043E-2</c:v>
                </c:pt>
                <c:pt idx="8">
                  <c:v>4.0000000000000022E-2</c:v>
                </c:pt>
                <c:pt idx="9">
                  <c:v>2.0000000000000011E-2</c:v>
                </c:pt>
              </c:numCache>
            </c:numRef>
          </c:xVal>
          <c:yVal>
            <c:numRef>
              <c:f>Sheet1!$Q$13:$Q$22</c:f>
              <c:numCache>
                <c:formatCode>General</c:formatCode>
                <c:ptCount val="10"/>
                <c:pt idx="0">
                  <c:v>7.2127144995969145E-2</c:v>
                </c:pt>
                <c:pt idx="1">
                  <c:v>7.2241107355544829E-2</c:v>
                </c:pt>
                <c:pt idx="2">
                  <c:v>7.1859832707996299E-2</c:v>
                </c:pt>
                <c:pt idx="3">
                  <c:v>7.1549839117444267E-2</c:v>
                </c:pt>
                <c:pt idx="4">
                  <c:v>7.1010066651344531E-2</c:v>
                </c:pt>
                <c:pt idx="5">
                  <c:v>7.1429889680533223E-2</c:v>
                </c:pt>
                <c:pt idx="6">
                  <c:v>7.0650218340611401E-2</c:v>
                </c:pt>
                <c:pt idx="7">
                  <c:v>7.0430306662210604E-2</c:v>
                </c:pt>
                <c:pt idx="8">
                  <c:v>6.9063113977301721E-2</c:v>
                </c:pt>
                <c:pt idx="9">
                  <c:v>4.8779086176980888E-2</c:v>
                </c:pt>
              </c:numCache>
            </c:numRef>
          </c:yVal>
        </c:ser>
        <c:axId val="41240448"/>
        <c:axId val="41352192"/>
      </c:scatterChart>
      <c:valAx>
        <c:axId val="41240448"/>
        <c:scaling>
          <c:orientation val="minMax"/>
          <c:max val="0.8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Applied Field (MV/m)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352192"/>
        <c:crosses val="autoZero"/>
        <c:crossBetween val="midCat"/>
      </c:valAx>
      <c:valAx>
        <c:axId val="41352192"/>
        <c:scaling>
          <c:orientation val="minMax"/>
          <c:max val="8.0000000000000043E-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Responsivity (A/W)</a:t>
                </a:r>
              </a:p>
            </c:rich>
          </c:tx>
          <c:layout/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2404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264982261832629"/>
          <c:y val="0.61292625108699561"/>
          <c:w val="0.5385164546739345"/>
          <c:h val="0.1513880583383962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500 um diamond, Contact: 20 nm Mo,  W =13.3 eV</a:t>
            </a:r>
          </a:p>
        </c:rich>
      </c:tx>
      <c:layout>
        <c:manualLayout>
          <c:xMode val="edge"/>
          <c:yMode val="edge"/>
          <c:x val="0.23016849816849844"/>
          <c:y val="0.80080685829551268"/>
        </c:manualLayout>
      </c:layout>
      <c:overlay val="1"/>
    </c:title>
    <c:plotArea>
      <c:layout>
        <c:manualLayout>
          <c:layoutTarget val="inner"/>
          <c:xMode val="edge"/>
          <c:yMode val="edge"/>
          <c:x val="0.11869723976810605"/>
          <c:y val="7.936532541333538E-2"/>
          <c:w val="0.84466326324594032"/>
          <c:h val="0.78730402810028555"/>
        </c:manualLayout>
      </c:layout>
      <c:scatterChart>
        <c:scatterStyle val="lineMarker"/>
        <c:ser>
          <c:idx val="0"/>
          <c:order val="0"/>
          <c:tx>
            <c:v>350 eV (0.1 um)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Sheet1!$D$13:$D$25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Sheet1!$F$13:$F$25</c:f>
              <c:numCache>
                <c:formatCode>General</c:formatCode>
                <c:ptCount val="13"/>
                <c:pt idx="0">
                  <c:v>0.80140163335908676</c:v>
                </c:pt>
                <c:pt idx="1">
                  <c:v>0.76946731427694937</c:v>
                </c:pt>
                <c:pt idx="2">
                  <c:v>0.74617256127036047</c:v>
                </c:pt>
                <c:pt idx="3">
                  <c:v>0.71070131518586943</c:v>
                </c:pt>
                <c:pt idx="4">
                  <c:v>0.66689430963497276</c:v>
                </c:pt>
                <c:pt idx="5">
                  <c:v>0.6171515563589951</c:v>
                </c:pt>
                <c:pt idx="6">
                  <c:v>0.54743559017356769</c:v>
                </c:pt>
                <c:pt idx="7">
                  <c:v>0.48033731103057431</c:v>
                </c:pt>
                <c:pt idx="8">
                  <c:v>0.38163938943550985</c:v>
                </c:pt>
                <c:pt idx="9">
                  <c:v>0.32693215525129077</c:v>
                </c:pt>
                <c:pt idx="10">
                  <c:v>0.27388360993668948</c:v>
                </c:pt>
                <c:pt idx="11">
                  <c:v>0.19461539734413871</c:v>
                </c:pt>
                <c:pt idx="12">
                  <c:v>9.7162736112508225E-2</c:v>
                </c:pt>
              </c:numCache>
            </c:numRef>
          </c:yVal>
        </c:ser>
        <c:ser>
          <c:idx val="1"/>
          <c:order val="1"/>
          <c:tx>
            <c:v>600 eV (0.3 um)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Sheet1!$H$13:$H$25</c:f>
              <c:numCache>
                <c:formatCode>General</c:formatCode>
                <c:ptCount val="13"/>
                <c:pt idx="0">
                  <c:v>0.8</c:v>
                </c:pt>
                <c:pt idx="1">
                  <c:v>0.68799999999999994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0.38800000000000023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Sheet1!$J$13:$J$25</c:f>
              <c:numCache>
                <c:formatCode>General</c:formatCode>
                <c:ptCount val="13"/>
                <c:pt idx="0">
                  <c:v>0.8792053436773376</c:v>
                </c:pt>
                <c:pt idx="1">
                  <c:v>0.86706381143329858</c:v>
                </c:pt>
                <c:pt idx="2">
                  <c:v>0.85935450779027689</c:v>
                </c:pt>
                <c:pt idx="3">
                  <c:v>0.84178322647178339</c:v>
                </c:pt>
                <c:pt idx="4">
                  <c:v>0.81583100280484322</c:v>
                </c:pt>
                <c:pt idx="5">
                  <c:v>0.78047539363286866</c:v>
                </c:pt>
                <c:pt idx="6">
                  <c:v>0.73307108253095055</c:v>
                </c:pt>
                <c:pt idx="7">
                  <c:v>0.67743518137561931</c:v>
                </c:pt>
                <c:pt idx="8">
                  <c:v>0.58290095997517</c:v>
                </c:pt>
                <c:pt idx="9">
                  <c:v>0.51877248465447068</c:v>
                </c:pt>
                <c:pt idx="10">
                  <c:v>0.45265393033268231</c:v>
                </c:pt>
                <c:pt idx="11">
                  <c:v>0.33024921977982657</c:v>
                </c:pt>
                <c:pt idx="12">
                  <c:v>0.15267576138101768</c:v>
                </c:pt>
              </c:numCache>
            </c:numRef>
          </c:yVal>
        </c:ser>
        <c:ser>
          <c:idx val="2"/>
          <c:order val="2"/>
          <c:tx>
            <c:v>1000 eV (1.3 um)</c:v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xVal>
            <c:numRef>
              <c:f>Sheet1!$L$13:$L$25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Sheet1!$N$13:$N$25</c:f>
              <c:numCache>
                <c:formatCode>General</c:formatCode>
                <c:ptCount val="13"/>
                <c:pt idx="0">
                  <c:v>0.96905122367641916</c:v>
                </c:pt>
                <c:pt idx="1">
                  <c:v>0.96725515993649835</c:v>
                </c:pt>
                <c:pt idx="2">
                  <c:v>0.96369092950243951</c:v>
                </c:pt>
                <c:pt idx="3">
                  <c:v>0.96011399236451611</c:v>
                </c:pt>
                <c:pt idx="4">
                  <c:v>0.94945201220377184</c:v>
                </c:pt>
                <c:pt idx="5">
                  <c:v>0.93520942547849573</c:v>
                </c:pt>
                <c:pt idx="6">
                  <c:v>0.9138181731762397</c:v>
                </c:pt>
                <c:pt idx="7">
                  <c:v>0.88701734247455544</c:v>
                </c:pt>
                <c:pt idx="8">
                  <c:v>0.83696987531326661</c:v>
                </c:pt>
                <c:pt idx="9">
                  <c:v>0.79744603048248752</c:v>
                </c:pt>
                <c:pt idx="10">
                  <c:v>0.75063063708101319</c:v>
                </c:pt>
                <c:pt idx="11">
                  <c:v>0.63560891843073675</c:v>
                </c:pt>
                <c:pt idx="12">
                  <c:v>0.34259502343034076</c:v>
                </c:pt>
              </c:numCache>
            </c:numRef>
          </c:yVal>
        </c:ser>
        <c:ser>
          <c:idx val="3"/>
          <c:order val="3"/>
          <c:tx>
            <c:v>2100 eV (10.9 um)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marker>
          <c:xVal>
            <c:numRef>
              <c:f>Sheet1!$P$13:$P$22</c:f>
              <c:numCache>
                <c:formatCode>General</c:formatCode>
                <c:ptCount val="10"/>
                <c:pt idx="0">
                  <c:v>0.8</c:v>
                </c:pt>
                <c:pt idx="1">
                  <c:v>0.71200000000000041</c:v>
                </c:pt>
                <c:pt idx="2">
                  <c:v>0.4</c:v>
                </c:pt>
                <c:pt idx="3">
                  <c:v>0.30000000000000021</c:v>
                </c:pt>
                <c:pt idx="4">
                  <c:v>0.16800000000000001</c:v>
                </c:pt>
                <c:pt idx="5">
                  <c:v>0.15000000000000011</c:v>
                </c:pt>
                <c:pt idx="6">
                  <c:v>0.12000000000000002</c:v>
                </c:pt>
                <c:pt idx="7">
                  <c:v>8.0000000000000043E-2</c:v>
                </c:pt>
                <c:pt idx="8">
                  <c:v>4.0000000000000022E-2</c:v>
                </c:pt>
                <c:pt idx="9">
                  <c:v>2.0000000000000011E-2</c:v>
                </c:pt>
              </c:numCache>
            </c:numRef>
          </c:xVal>
          <c:yVal>
            <c:numRef>
              <c:f>Sheet1!$R$13:$R$22</c:f>
              <c:numCache>
                <c:formatCode>General</c:formatCode>
                <c:ptCount val="10"/>
                <c:pt idx="0">
                  <c:v>0.97694192059161866</c:v>
                </c:pt>
                <c:pt idx="1">
                  <c:v>0.97848550874341933</c:v>
                </c:pt>
                <c:pt idx="2">
                  <c:v>0.97332125073113063</c:v>
                </c:pt>
                <c:pt idx="3">
                  <c:v>0.96912247461512191</c:v>
                </c:pt>
                <c:pt idx="4">
                  <c:v>0.9618114081678999</c:v>
                </c:pt>
                <c:pt idx="5">
                  <c:v>0.9674977931824057</c:v>
                </c:pt>
                <c:pt idx="6">
                  <c:v>0.9569373638697507</c:v>
                </c:pt>
                <c:pt idx="7">
                  <c:v>0.9539587219524901</c:v>
                </c:pt>
                <c:pt idx="8">
                  <c:v>0.9354404810393302</c:v>
                </c:pt>
                <c:pt idx="9">
                  <c:v>0.66069902166662808</c:v>
                </c:pt>
              </c:numCache>
            </c:numRef>
          </c:yVal>
        </c:ser>
        <c:axId val="41363712"/>
        <c:axId val="41382656"/>
      </c:scatterChart>
      <c:valAx>
        <c:axId val="41363712"/>
        <c:scaling>
          <c:orientation val="minMax"/>
          <c:max val="0.8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Applied Field (MV/m)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382656"/>
        <c:crosses val="autoZero"/>
        <c:crossBetween val="midCat"/>
      </c:valAx>
      <c:valAx>
        <c:axId val="41382656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Collection Efficiency</a:t>
                </a:r>
              </a:p>
            </c:rich>
          </c:tx>
          <c:layout/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36371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968278965129273"/>
          <c:y val="0.42533169738049065"/>
          <c:w val="0.32459704075452106"/>
          <c:h val="0.3470511950000198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309284416371052"/>
          <c:y val="7.9365325413335408E-2"/>
          <c:w val="0.8402676588503355"/>
          <c:h val="0.78730402810028555"/>
        </c:manualLayout>
      </c:layout>
      <c:scatterChart>
        <c:scatterStyle val="lineMarker"/>
        <c:ser>
          <c:idx val="0"/>
          <c:order val="0"/>
          <c:tx>
            <c:v>350 eV (0.1 um)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Sheet1!$D$13:$D$25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Sheet1!$E$13:$E$25</c:f>
              <c:numCache>
                <c:formatCode>General</c:formatCode>
                <c:ptCount val="13"/>
                <c:pt idx="0">
                  <c:v>3.6725807082762699E-2</c:v>
                </c:pt>
                <c:pt idx="1">
                  <c:v>3.5262354061068583E-2</c:v>
                </c:pt>
                <c:pt idx="2">
                  <c:v>3.4194826158268243E-2</c:v>
                </c:pt>
                <c:pt idx="3">
                  <c:v>3.256928649568494E-2</c:v>
                </c:pt>
                <c:pt idx="4">
                  <c:v>3.0561744249991907E-2</c:v>
                </c:pt>
                <c:pt idx="5">
                  <c:v>2.8282184682685087E-2</c:v>
                </c:pt>
                <c:pt idx="6">
                  <c:v>2.5087313324633927E-2</c:v>
                </c:pt>
                <c:pt idx="7">
                  <c:v>2.2012402627157493E-2</c:v>
                </c:pt>
                <c:pt idx="8">
                  <c:v>1.748937612323492E-2</c:v>
                </c:pt>
                <c:pt idx="9">
                  <c:v>1.4982309447740769E-2</c:v>
                </c:pt>
                <c:pt idx="10">
                  <c:v>1.2551255454153148E-2</c:v>
                </c:pt>
                <c:pt idx="11">
                  <c:v>8.9186336047726543E-3</c:v>
                </c:pt>
                <c:pt idx="12">
                  <c:v>4.4526736077944457E-3</c:v>
                </c:pt>
              </c:numCache>
            </c:numRef>
          </c:yVal>
        </c:ser>
        <c:ser>
          <c:idx val="1"/>
          <c:order val="1"/>
          <c:tx>
            <c:v>600 eV (0.3 um)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Sheet1!$H$13:$H$25</c:f>
              <c:numCache>
                <c:formatCode>General</c:formatCode>
                <c:ptCount val="13"/>
                <c:pt idx="0">
                  <c:v>0.8</c:v>
                </c:pt>
                <c:pt idx="1">
                  <c:v>0.68799999999999994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0.38800000000000023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Sheet1!$I$13:$I$25</c:f>
              <c:numCache>
                <c:formatCode>General</c:formatCode>
                <c:ptCount val="13"/>
                <c:pt idx="0">
                  <c:v>4.8658419854189554E-2</c:v>
                </c:pt>
                <c:pt idx="1">
                  <c:v>4.7986463322246098E-2</c:v>
                </c:pt>
                <c:pt idx="2">
                  <c:v>4.7559802433361317E-2</c:v>
                </c:pt>
                <c:pt idx="3">
                  <c:v>4.6587343849118334E-2</c:v>
                </c:pt>
                <c:pt idx="4">
                  <c:v>4.515105344845477E-2</c:v>
                </c:pt>
                <c:pt idx="5">
                  <c:v>4.3194345510244286E-2</c:v>
                </c:pt>
                <c:pt idx="6">
                  <c:v>4.0570818607134046E-2</c:v>
                </c:pt>
                <c:pt idx="7">
                  <c:v>3.7491725586544171E-2</c:v>
                </c:pt>
                <c:pt idx="8">
                  <c:v>3.2259858118299886E-2</c:v>
                </c:pt>
                <c:pt idx="9">
                  <c:v>2.8710755170730851E-2</c:v>
                </c:pt>
                <c:pt idx="10">
                  <c:v>2.505151401679823E-2</c:v>
                </c:pt>
                <c:pt idx="11">
                  <c:v>1.8277192362541737E-2</c:v>
                </c:pt>
                <c:pt idx="12">
                  <c:v>8.4496316500574046E-3</c:v>
                </c:pt>
              </c:numCache>
            </c:numRef>
          </c:yVal>
        </c:ser>
        <c:ser>
          <c:idx val="2"/>
          <c:order val="2"/>
          <c:tx>
            <c:v>1000 eV (1.3 um)</c:v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xVal>
            <c:numRef>
              <c:f>Sheet1!$L$13:$L$25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Sheet1!$M$13:$M$25</c:f>
              <c:numCache>
                <c:formatCode>General</c:formatCode>
                <c:ptCount val="13"/>
                <c:pt idx="0">
                  <c:v>6.5498230683090713E-2</c:v>
                </c:pt>
                <c:pt idx="1">
                  <c:v>6.5376834626530878E-2</c:v>
                </c:pt>
                <c:pt idx="2">
                  <c:v>6.5135928076418811E-2</c:v>
                </c:pt>
                <c:pt idx="3">
                  <c:v>6.4894162679425868E-2</c:v>
                </c:pt>
                <c:pt idx="4">
                  <c:v>6.4173518796992499E-2</c:v>
                </c:pt>
                <c:pt idx="5">
                  <c:v>6.3210861500800325E-2</c:v>
                </c:pt>
                <c:pt idx="6">
                  <c:v>6.1765025466893081E-2</c:v>
                </c:pt>
                <c:pt idx="7">
                  <c:v>5.9953555702541871E-2</c:v>
                </c:pt>
                <c:pt idx="8">
                  <c:v>5.657084437712985E-2</c:v>
                </c:pt>
                <c:pt idx="9">
                  <c:v>5.3899425320056933E-2</c:v>
                </c:pt>
                <c:pt idx="10">
                  <c:v>5.0735170055101739E-2</c:v>
                </c:pt>
                <c:pt idx="11">
                  <c:v>4.2960845150851842E-2</c:v>
                </c:pt>
                <c:pt idx="12">
                  <c:v>2.3156018306636147E-2</c:v>
                </c:pt>
              </c:numCache>
            </c:numRef>
          </c:yVal>
        </c:ser>
        <c:ser>
          <c:idx val="3"/>
          <c:order val="3"/>
          <c:tx>
            <c:v>2100 eV (10.9 um)</c:v>
          </c:tx>
          <c:spPr>
            <a:ln w="127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marker>
          <c:xVal>
            <c:numRef>
              <c:f>Sheet1!$P$13:$P$22</c:f>
              <c:numCache>
                <c:formatCode>General</c:formatCode>
                <c:ptCount val="10"/>
                <c:pt idx="0">
                  <c:v>0.8</c:v>
                </c:pt>
                <c:pt idx="1">
                  <c:v>0.71200000000000041</c:v>
                </c:pt>
                <c:pt idx="2">
                  <c:v>0.4</c:v>
                </c:pt>
                <c:pt idx="3">
                  <c:v>0.30000000000000021</c:v>
                </c:pt>
                <c:pt idx="4">
                  <c:v>0.16800000000000001</c:v>
                </c:pt>
                <c:pt idx="5">
                  <c:v>0.15000000000000011</c:v>
                </c:pt>
                <c:pt idx="6">
                  <c:v>0.12000000000000002</c:v>
                </c:pt>
                <c:pt idx="7">
                  <c:v>8.0000000000000043E-2</c:v>
                </c:pt>
                <c:pt idx="8">
                  <c:v>4.0000000000000022E-2</c:v>
                </c:pt>
                <c:pt idx="9">
                  <c:v>2.0000000000000011E-2</c:v>
                </c:pt>
              </c:numCache>
            </c:numRef>
          </c:xVal>
          <c:yVal>
            <c:numRef>
              <c:f>Sheet1!$Q$13:$Q$22</c:f>
              <c:numCache>
                <c:formatCode>General</c:formatCode>
                <c:ptCount val="10"/>
                <c:pt idx="0">
                  <c:v>7.2127144995969145E-2</c:v>
                </c:pt>
                <c:pt idx="1">
                  <c:v>7.2241107355544829E-2</c:v>
                </c:pt>
                <c:pt idx="2">
                  <c:v>7.1859832707996299E-2</c:v>
                </c:pt>
                <c:pt idx="3">
                  <c:v>7.1549839117444267E-2</c:v>
                </c:pt>
                <c:pt idx="4">
                  <c:v>7.1010066651344531E-2</c:v>
                </c:pt>
                <c:pt idx="5">
                  <c:v>7.1429889680533223E-2</c:v>
                </c:pt>
                <c:pt idx="6">
                  <c:v>7.0650218340611401E-2</c:v>
                </c:pt>
                <c:pt idx="7">
                  <c:v>7.0430306662210604E-2</c:v>
                </c:pt>
                <c:pt idx="8">
                  <c:v>6.9063113977301721E-2</c:v>
                </c:pt>
                <c:pt idx="9">
                  <c:v>4.8779086176980888E-2</c:v>
                </c:pt>
              </c:numCache>
            </c:numRef>
          </c:yVal>
        </c:ser>
        <c:ser>
          <c:idx val="4"/>
          <c:order val="4"/>
          <c:tx>
            <c:v>4000 eV (75 um)</c:v>
          </c:tx>
          <c:xVal>
            <c:numRef>
              <c:f>Sheet1!$T$13:$T$22</c:f>
              <c:numCache>
                <c:formatCode>General</c:formatCode>
                <c:ptCount val="10"/>
                <c:pt idx="0">
                  <c:v>0.8</c:v>
                </c:pt>
                <c:pt idx="1">
                  <c:v>0.60000000000000042</c:v>
                </c:pt>
                <c:pt idx="2">
                  <c:v>0.30000000000000021</c:v>
                </c:pt>
                <c:pt idx="3">
                  <c:v>0.2</c:v>
                </c:pt>
                <c:pt idx="4">
                  <c:v>0.15000000000000011</c:v>
                </c:pt>
                <c:pt idx="5">
                  <c:v>0.1</c:v>
                </c:pt>
                <c:pt idx="6">
                  <c:v>8.0000000000000043E-2</c:v>
                </c:pt>
                <c:pt idx="7">
                  <c:v>6.0000000000000032E-2</c:v>
                </c:pt>
                <c:pt idx="8">
                  <c:v>4.0000000000000022E-2</c:v>
                </c:pt>
                <c:pt idx="9">
                  <c:v>2.0000000000000011E-2</c:v>
                </c:pt>
              </c:numCache>
            </c:numRef>
          </c:xVal>
          <c:yVal>
            <c:numRef>
              <c:f>Sheet1!$U$13:$U$22</c:f>
              <c:numCache>
                <c:formatCode>General</c:formatCode>
                <c:ptCount val="10"/>
                <c:pt idx="0">
                  <c:v>7.4315363408521393E-2</c:v>
                </c:pt>
                <c:pt idx="1">
                  <c:v>7.425059226379202E-2</c:v>
                </c:pt>
                <c:pt idx="2">
                  <c:v>7.4365777777777808E-2</c:v>
                </c:pt>
                <c:pt idx="3">
                  <c:v>7.3980795321637483E-2</c:v>
                </c:pt>
                <c:pt idx="4">
                  <c:v>7.3630698007153814E-2</c:v>
                </c:pt>
                <c:pt idx="5">
                  <c:v>6.9931922653348785E-2</c:v>
                </c:pt>
                <c:pt idx="6">
                  <c:v>6.7446109370988452E-2</c:v>
                </c:pt>
                <c:pt idx="7">
                  <c:v>6.4400992041078395E-2</c:v>
                </c:pt>
                <c:pt idx="8">
                  <c:v>5.9117453044375726E-2</c:v>
                </c:pt>
                <c:pt idx="9">
                  <c:v>4.9351353973168234E-2</c:v>
                </c:pt>
              </c:numCache>
            </c:numRef>
          </c:yVal>
        </c:ser>
        <c:ser>
          <c:idx val="5"/>
          <c:order val="5"/>
          <c:tx>
            <c:v>19 keV (7.1 mm)</c:v>
          </c:tx>
          <c:xVal>
            <c:numRef>
              <c:f>Sheet1!$X$13:$X$25</c:f>
              <c:numCache>
                <c:formatCode>General</c:formatCode>
                <c:ptCount val="13"/>
                <c:pt idx="0">
                  <c:v>0.8</c:v>
                </c:pt>
                <c:pt idx="1">
                  <c:v>0.7000000000000004</c:v>
                </c:pt>
                <c:pt idx="2">
                  <c:v>0.60000000000000042</c:v>
                </c:pt>
                <c:pt idx="3">
                  <c:v>0.5</c:v>
                </c:pt>
                <c:pt idx="4">
                  <c:v>0.4</c:v>
                </c:pt>
                <c:pt idx="5">
                  <c:v>0.30000000000000021</c:v>
                </c:pt>
                <c:pt idx="6">
                  <c:v>0.2</c:v>
                </c:pt>
                <c:pt idx="7">
                  <c:v>0.15000000000000011</c:v>
                </c:pt>
                <c:pt idx="8">
                  <c:v>0.1</c:v>
                </c:pt>
                <c:pt idx="9">
                  <c:v>8.0000000000000043E-2</c:v>
                </c:pt>
                <c:pt idx="10">
                  <c:v>6.0000000000000032E-2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xVal>
          <c:yVal>
            <c:numRef>
              <c:f>Sheet1!$Y$13:$Y$25</c:f>
              <c:numCache>
                <c:formatCode>General</c:formatCode>
                <c:ptCount val="13"/>
                <c:pt idx="0">
                  <c:v>3.9124884210526324E-3</c:v>
                </c:pt>
                <c:pt idx="1">
                  <c:v>3.8819221052631592E-3</c:v>
                </c:pt>
                <c:pt idx="2">
                  <c:v>3.8434872329338229E-3</c:v>
                </c:pt>
                <c:pt idx="3">
                  <c:v>3.7443736842105307E-3</c:v>
                </c:pt>
                <c:pt idx="4">
                  <c:v>3.8207894736842106E-3</c:v>
                </c:pt>
                <c:pt idx="5">
                  <c:v>3.8207894736842106E-3</c:v>
                </c:pt>
                <c:pt idx="6">
                  <c:v>3.7775352532274141E-3</c:v>
                </c:pt>
                <c:pt idx="7">
                  <c:v>3.6621906653426062E-3</c:v>
                </c:pt>
                <c:pt idx="8">
                  <c:v>2.8836146971201607E-3</c:v>
                </c:pt>
                <c:pt idx="9">
                  <c:v>2.4799086395233374E-3</c:v>
                </c:pt>
                <c:pt idx="10">
                  <c:v>2.1785709036742803E-3</c:v>
                </c:pt>
                <c:pt idx="11">
                  <c:v>1.7417032770605759E-3</c:v>
                </c:pt>
                <c:pt idx="12">
                  <c:v>1.2053509433962281E-3</c:v>
                </c:pt>
              </c:numCache>
            </c:numRef>
          </c:yVal>
        </c:ser>
        <c:axId val="41436288"/>
        <c:axId val="41438208"/>
      </c:scatterChart>
      <c:valAx>
        <c:axId val="41436288"/>
        <c:scaling>
          <c:orientation val="minMax"/>
          <c:max val="0.8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Applied Field (MV/m)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438208"/>
        <c:crosses val="autoZero"/>
        <c:crossBetween val="midCat"/>
      </c:valAx>
      <c:valAx>
        <c:axId val="41438208"/>
        <c:scaling>
          <c:orientation val="minMax"/>
          <c:max val="8.0000000000000043E-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Responsivity (A/W)</a:t>
                </a:r>
              </a:p>
            </c:rich>
          </c:tx>
          <c:layout/>
        </c:title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4362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85106284791324"/>
          <c:y val="0.60889195960943743"/>
          <c:w val="0.53255677655677669"/>
          <c:h val="0.1573872403619746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87B117-82E3-4F62-A687-573273375033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47FE34-A686-4C86-BAAC-955FF430A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69329-AE12-4331-AF94-4F0F04C39B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C9361-6586-4713-A12D-160A838114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C7271-EEE9-4A2C-BAAA-BD5CE42B34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EBFAD-7E09-449A-9C01-668A8DE269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B1A88-CA48-4142-819D-CA58D0F4D9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C9801-CED1-432C-8338-39BB8CA7AB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D03DF-8DEE-481D-8B95-9940EF2204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FADB0-5F26-40E2-BFFC-4B32B23253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99CF80-7E45-47F6-979B-08C25F1EF7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E0BE-3A42-4A10-AF29-FCF64604C4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961B-7083-436E-90FE-AFAE76F7E6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1A89C-F65D-4043-B940-0D7B611987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743DF-181C-469D-878F-E80C974A26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A1DD2E-5D9E-47E7-A245-7469E26F7EA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319EAF-997E-4283-85D2-C882B57E133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F1D1F-8D1C-4135-BEB3-B03B132A5E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5B7D6-A47F-404C-9245-9DF9069EA0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7FE34-A686-4C86-BAAC-955FF430A9D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3F173-911A-4C58-A353-DC442C4007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E3764-B955-45FD-964E-479D097AAC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28BC2-E8F5-48E7-81F0-F424EB00F2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074DF-DA48-4C3D-9824-2989B0E4C3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FE14B-342A-4CC9-BC5D-65D15B14E5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3377A-3319-4F12-B2D2-4B1551FEA3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40AE-2CF4-492D-A915-8C7FA0125098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C62A-262C-495B-AD18-C867D3A2E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E1E9-5A64-4EA8-8ED8-75F86736929B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1322-852B-4A0E-9F47-A8EDE475C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35C9-8D8E-4FDB-A4A2-7E10B134C661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4F4C-B323-4BAC-9694-D3B58C54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8B90-4E99-4EF5-B104-CCF1BEE36CD6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D577-4E71-4957-8659-5BDE1409E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925D-E07E-41C8-B468-9383BA201CB1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5893-789B-4850-A7AF-830995CC8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F0E3-5105-4FA2-A7CC-0E2A26E6AC98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7A08-4AEB-42BC-8B05-9A67FD51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8ED7-9B0A-400A-B029-43C8DDB372F1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001E-B363-4D8D-9C13-7E6CFE4BC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F3EA-4283-4606-B714-92954D136395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6CFB-DAF7-45D2-8B72-7E11EF353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3359-A8A1-4170-AFD5-A2A8D9E50425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E185-D62E-482B-A9E8-BB91F0512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03D6-FB26-44F3-86AD-DB6DA0D8CFAC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5562-C659-4817-A045-88D43BD77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8EFA-3034-42C8-BC2C-96751EAC2406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CDB6-AF59-41D0-BDF3-60337555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6B762-60F4-42DB-A819-057E05420859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AA8BB-A1D6-4C93-8E31-253F82CD0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Diamond Detectors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</a:t>
            </a:r>
            <a:r>
              <a:rPr lang="en-US" dirty="0" err="1" smtClean="0"/>
              <a:t>Smedley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"Single crystal diamond photodiode for soft X-ray radiometry"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Jeffrey W. </a:t>
            </a:r>
            <a:r>
              <a:rPr lang="en-US" sz="1800" dirty="0" err="1" smtClean="0">
                <a:solidFill>
                  <a:schemeClr val="tx1"/>
                </a:solidFill>
              </a:rPr>
              <a:t>Keister</a:t>
            </a:r>
            <a:r>
              <a:rPr lang="en-US" sz="1800" dirty="0" smtClean="0">
                <a:solidFill>
                  <a:schemeClr val="tx1"/>
                </a:solidFill>
              </a:rPr>
              <a:t> and John </a:t>
            </a:r>
            <a:r>
              <a:rPr lang="en-US" sz="1800" dirty="0" err="1" smtClean="0">
                <a:solidFill>
                  <a:schemeClr val="tx1"/>
                </a:solidFill>
              </a:rPr>
              <a:t>Smedley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Nuclear Instruments and Methods in Physics Research Section A: Accelerators, Spectrometers, Detectors and Associated Equipment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</a:rPr>
              <a:t>Volume 606, Issue 3</a:t>
            </a:r>
            <a:r>
              <a:rPr lang="en-US" sz="1800" dirty="0" smtClean="0">
                <a:solidFill>
                  <a:schemeClr val="tx1"/>
                </a:solidFill>
              </a:rPr>
              <a:t>, 21 July 2009, Pages 774-779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428038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90800" y="4343400"/>
            <a:ext cx="4903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Photo-conductive gain onset when holes can cross diamond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2325688" y="3849688"/>
            <a:ext cx="684212" cy="150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009650"/>
            <a:ext cx="85915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latin typeface="+mj-lt"/>
                <a:ea typeface="+mj-ea"/>
                <a:cs typeface="Times New Roman" pitchFamily="18" charset="0"/>
              </a:rPr>
              <a:t>Electron Response, </a:t>
            </a:r>
            <a:r>
              <a:rPr lang="en-US" sz="3200" kern="0" dirty="0" smtClean="0">
                <a:latin typeface="+mj-lt"/>
                <a:ea typeface="+mj-ea"/>
                <a:cs typeface="Times New Roman" pitchFamily="18" charset="0"/>
              </a:rPr>
              <a:t>injecting</a:t>
            </a:r>
            <a:endParaRPr lang="en-US" sz="3200" kern="0" dirty="0"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1143000"/>
          <a:ext cx="9058275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200" dirty="0" smtClean="0"/>
              <a:t>Electron and hole response, blocking</a:t>
            </a:r>
            <a:endParaRPr lang="en-US" sz="2800" dirty="0" smtClean="0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143000" y="4876800"/>
            <a:ext cx="280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Photoconductive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dirty="0" err="1" smtClean="0"/>
              <a:t>Responsivity</a:t>
            </a:r>
            <a:r>
              <a:rPr lang="en-US" dirty="0" smtClean="0"/>
              <a:t> Conclusions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860425"/>
            <a:ext cx="8229600" cy="5135563"/>
          </a:xfrm>
        </p:spPr>
        <p:txBody>
          <a:bodyPr/>
          <a:lstStyle/>
          <a:p>
            <a:r>
              <a:rPr lang="en-US" sz="2800" dirty="0" smtClean="0"/>
              <a:t>Holes have larger CCD than electrons in these synthetic diamonds (due to ultra low N content) </a:t>
            </a:r>
          </a:p>
          <a:p>
            <a:r>
              <a:rPr lang="en-US" sz="2800" dirty="0" smtClean="0"/>
              <a:t>Charge collection for holes is limited only by diffusion of carriers if field is low – for E&gt;0.1 MV/m, all holes collected</a:t>
            </a:r>
          </a:p>
          <a:p>
            <a:r>
              <a:rPr lang="en-US" sz="2800" dirty="0" smtClean="0"/>
              <a:t>Simple model of </a:t>
            </a:r>
            <a:r>
              <a:rPr lang="en-US" sz="2800" dirty="0" err="1" smtClean="0"/>
              <a:t>Responsivity</a:t>
            </a:r>
            <a:r>
              <a:rPr lang="en-US" sz="2800" dirty="0" smtClean="0"/>
              <a:t> yields a pair creation energy of 13.3 +/- .5 </a:t>
            </a:r>
            <a:r>
              <a:rPr lang="en-US" sz="2800" dirty="0" err="1" smtClean="0"/>
              <a:t>eV</a:t>
            </a:r>
            <a:endParaRPr lang="en-US" sz="2800" dirty="0" smtClean="0"/>
          </a:p>
          <a:p>
            <a:r>
              <a:rPr lang="en-US" sz="2800" dirty="0" smtClean="0"/>
              <a:t>Electron trapping occurs in bulk diamond; cannot collect all electrons – leads to PC gain w/ injecting contacts</a:t>
            </a:r>
          </a:p>
          <a:p>
            <a:r>
              <a:rPr lang="en-US" sz="2800" dirty="0" smtClean="0"/>
              <a:t>Can sweep trapped charge by irradiating diamond w/o bias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3200" dirty="0" smtClean="0"/>
              <a:t>White Beam Test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135563"/>
          </a:xfrm>
        </p:spPr>
        <p:txBody>
          <a:bodyPr/>
          <a:lstStyle/>
          <a:p>
            <a:r>
              <a:rPr lang="en-US" sz="2800" dirty="0" smtClean="0"/>
              <a:t>Diamond detector used on beam at X28C, with 17W of X-ray power, ranging from 6 </a:t>
            </a:r>
            <a:r>
              <a:rPr lang="en-US" sz="2800" dirty="0" err="1" smtClean="0"/>
              <a:t>keV</a:t>
            </a:r>
            <a:r>
              <a:rPr lang="en-US" sz="2800" dirty="0" smtClean="0"/>
              <a:t> to 15 </a:t>
            </a:r>
            <a:r>
              <a:rPr lang="en-US" sz="2800" dirty="0" err="1" smtClean="0"/>
              <a:t>keV</a:t>
            </a:r>
            <a:endParaRPr lang="en-US" sz="2800" dirty="0" smtClean="0"/>
          </a:p>
          <a:p>
            <a:r>
              <a:rPr lang="en-US" sz="2800" dirty="0" smtClean="0"/>
              <a:t>Intercepted ~3% of beam</a:t>
            </a:r>
          </a:p>
          <a:p>
            <a:r>
              <a:rPr lang="en-US" sz="2800" dirty="0" smtClean="0"/>
              <a:t>Ion chamber used for low power calibration, copper calorimeter for higher power</a:t>
            </a:r>
          </a:p>
          <a:p>
            <a:r>
              <a:rPr lang="en-US" sz="2800" dirty="0" smtClean="0"/>
              <a:t>Generated 40 </a:t>
            </a:r>
            <a:r>
              <a:rPr lang="en-US" sz="2800" dirty="0" err="1" smtClean="0"/>
              <a:t>mA</a:t>
            </a:r>
            <a:r>
              <a:rPr lang="en-US" sz="2800" dirty="0" smtClean="0"/>
              <a:t> of current in a 2mm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area</a:t>
            </a:r>
          </a:p>
          <a:p>
            <a:r>
              <a:rPr lang="en-US" sz="2800" b="1" dirty="0" smtClean="0"/>
              <a:t>2 A/cm</a:t>
            </a:r>
            <a:r>
              <a:rPr lang="en-US" sz="2800" b="1" baseline="30000" dirty="0" smtClean="0"/>
              <a:t>2</a:t>
            </a:r>
          </a:p>
          <a:p>
            <a:r>
              <a:rPr lang="en-US" sz="2800" dirty="0" smtClean="0"/>
              <a:t>Can see NSLS ring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	repetition frequency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	on detector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3886200" y="3276600"/>
          <a:ext cx="5410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sz="3200" dirty="0" smtClean="0"/>
              <a:t>X28c Setup</a:t>
            </a:r>
            <a:endParaRPr lang="en-US" sz="3200" dirty="0"/>
          </a:p>
        </p:txBody>
      </p:sp>
      <p:pic>
        <p:nvPicPr>
          <p:cNvPr id="140290" name="Picture 2" descr="C:\Users\John Smedley\Desktop\x28c\Pictures\100_3881.jpg"/>
          <p:cNvPicPr>
            <a:picLocks noChangeAspect="1" noChangeArrowheads="1"/>
          </p:cNvPicPr>
          <p:nvPr/>
        </p:nvPicPr>
        <p:blipFill>
          <a:blip r:embed="rId3" cstate="print"/>
          <a:srcRect l="23333" t="13333" r="30833" b="12222"/>
          <a:stretch>
            <a:fillRect/>
          </a:stretch>
        </p:blipFill>
        <p:spPr bwMode="auto">
          <a:xfrm>
            <a:off x="228600" y="1066800"/>
            <a:ext cx="4191000" cy="5105400"/>
          </a:xfrm>
          <a:prstGeom prst="rect">
            <a:avLst/>
          </a:prstGeom>
          <a:noFill/>
        </p:spPr>
      </p:pic>
      <p:pic>
        <p:nvPicPr>
          <p:cNvPr id="140291" name="Picture 3" descr="C:\Users\John Smedley\Desktop\x28c\Pictures\100_3877.jpg"/>
          <p:cNvPicPr>
            <a:picLocks noChangeAspect="1" noChangeArrowheads="1"/>
          </p:cNvPicPr>
          <p:nvPr/>
        </p:nvPicPr>
        <p:blipFill>
          <a:blip r:embed="rId4" cstate="print"/>
          <a:srcRect l="14167" t="27778" r="38333" b="32222"/>
          <a:stretch>
            <a:fillRect/>
          </a:stretch>
        </p:blipFill>
        <p:spPr bwMode="auto">
          <a:xfrm>
            <a:off x="4572000" y="1066800"/>
            <a:ext cx="4343400" cy="2743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2400300" y="2933700"/>
            <a:ext cx="914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572000" y="2133600"/>
            <a:ext cx="4267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40386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port</a:t>
            </a:r>
          </a:p>
          <a:p>
            <a:r>
              <a:rPr lang="en-US" dirty="0" smtClean="0"/>
              <a:t>Beam defining aperture</a:t>
            </a:r>
          </a:p>
          <a:p>
            <a:r>
              <a:rPr lang="en-US" dirty="0" smtClean="0"/>
              <a:t>Diamond Detector</a:t>
            </a:r>
          </a:p>
          <a:p>
            <a:r>
              <a:rPr lang="en-US" dirty="0" smtClean="0"/>
              <a:t>Ion Chamber</a:t>
            </a:r>
          </a:p>
          <a:p>
            <a:r>
              <a:rPr lang="en-US" dirty="0" smtClean="0"/>
              <a:t>Calorimeter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3238500" y="2857500"/>
            <a:ext cx="1371600" cy="12954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162300" y="3086100"/>
            <a:ext cx="1447800" cy="13716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2933700" y="3162300"/>
            <a:ext cx="1676400" cy="1600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895600" y="3505201"/>
            <a:ext cx="1676400" cy="152400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590800" y="3810000"/>
            <a:ext cx="1981200" cy="15240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9400" y="4800600"/>
            <a:ext cx="1676400" cy="158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048500" y="3543300"/>
            <a:ext cx="25146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sz="3200" dirty="0" smtClean="0"/>
              <a:t>Detector Response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7644" y="565727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54102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300V DC bias (0.6 MV/m)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9275"/>
            <a:ext cx="8686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200" dirty="0" smtClean="0"/>
              <a:t>Pulse response, 2 MV/m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sz="3200" dirty="0" smtClean="0"/>
              <a:t>Radiation Hard?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400" dirty="0" smtClean="0"/>
              <a:t>The diamond was not obviously harmed by absorption of 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err="1" smtClean="0"/>
              <a:t>rads</a:t>
            </a:r>
            <a:r>
              <a:rPr lang="en-US" sz="2400" dirty="0" smtClean="0"/>
              <a:t> of x-rays</a:t>
            </a:r>
          </a:p>
          <a:p>
            <a:r>
              <a:rPr lang="en-US" sz="2400" dirty="0" smtClean="0"/>
              <a:t>However, continuously driving 16+ </a:t>
            </a:r>
            <a:r>
              <a:rPr lang="en-US" sz="2400" dirty="0" err="1" smtClean="0"/>
              <a:t>mA</a:t>
            </a:r>
            <a:r>
              <a:rPr lang="en-US" sz="2400" dirty="0" smtClean="0"/>
              <a:t> of current at up to 1 kV bias (16 W of electrical power) caused significant heating of device</a:t>
            </a:r>
          </a:p>
          <a:p>
            <a:r>
              <a:rPr lang="en-US" sz="2400" dirty="0" smtClean="0"/>
              <a:t>This lead to a change in the nature of the response</a:t>
            </a:r>
          </a:p>
          <a:p>
            <a:pPr lvl="1"/>
            <a:r>
              <a:rPr lang="en-US" sz="2000" dirty="0" smtClean="0"/>
              <a:t>Initially, diamond was a diode, with blocking contacts</a:t>
            </a:r>
          </a:p>
          <a:p>
            <a:pPr lvl="1"/>
            <a:r>
              <a:rPr lang="en-US" sz="2000" dirty="0" smtClean="0"/>
              <a:t>During high flux measurement, photoconduction was observed for negative bias</a:t>
            </a:r>
          </a:p>
          <a:p>
            <a:pPr lvl="1"/>
            <a:r>
              <a:rPr lang="en-US" sz="2000" dirty="0" smtClean="0"/>
              <a:t>This change in the contact was permanent – </a:t>
            </a:r>
            <a:r>
              <a:rPr lang="en-US" sz="2000" dirty="0" smtClean="0">
                <a:solidFill>
                  <a:srgbClr val="FF0000"/>
                </a:solidFill>
              </a:rPr>
              <a:t>loss of oxygen?</a:t>
            </a:r>
          </a:p>
          <a:p>
            <a:r>
              <a:rPr lang="en-US" sz="2400" dirty="0" smtClean="0"/>
              <a:t>Subsequent response maps showed that photoconductive region is tiny (~200 microns across), and that a region of PC gain for opposite polarity is present in the </a:t>
            </a:r>
            <a:r>
              <a:rPr lang="en-US" sz="2400" dirty="0" err="1" smtClean="0"/>
              <a:t>unirradiated</a:t>
            </a:r>
            <a:r>
              <a:rPr lang="en-US" sz="2400" dirty="0" smtClean="0"/>
              <a:t>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609600"/>
          <a:ext cx="8686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4.5 mm Al attenuator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Why Diamond?</a:t>
            </a:r>
          </a:p>
        </p:txBody>
      </p:sp>
      <p:sp>
        <p:nvSpPr>
          <p:cNvPr id="11270" name="Content Placeholder 6"/>
          <p:cNvSpPr>
            <a:spLocks noGrp="1"/>
          </p:cNvSpPr>
          <p:nvPr>
            <p:ph sz="quarter" idx="4"/>
          </p:nvPr>
        </p:nvSpPr>
        <p:spPr>
          <a:xfrm>
            <a:off x="304800" y="1219200"/>
            <a:ext cx="8534400" cy="3951287"/>
          </a:xfrm>
        </p:spPr>
        <p:txBody>
          <a:bodyPr/>
          <a:lstStyle/>
          <a:p>
            <a:r>
              <a:rPr lang="en-US" sz="3200" dirty="0" smtClean="0"/>
              <a:t>Radiation hard</a:t>
            </a:r>
          </a:p>
          <a:p>
            <a:r>
              <a:rPr lang="en-US" sz="3200" dirty="0" smtClean="0"/>
              <a:t>Fast; nearly equal mobility for both carriers</a:t>
            </a:r>
          </a:p>
          <a:p>
            <a:r>
              <a:rPr lang="en-US" sz="3200" dirty="0" smtClean="0"/>
              <a:t>High thermal conductivity</a:t>
            </a:r>
          </a:p>
          <a:p>
            <a:r>
              <a:rPr lang="en-US" sz="3200" dirty="0" smtClean="0"/>
              <a:t>Robust </a:t>
            </a:r>
            <a:r>
              <a:rPr lang="en-US" sz="3200" dirty="0" err="1" smtClean="0"/>
              <a:t>ohmic</a:t>
            </a:r>
            <a:r>
              <a:rPr lang="en-US" sz="3200" dirty="0" smtClean="0"/>
              <a:t> contacts</a:t>
            </a:r>
          </a:p>
          <a:p>
            <a:r>
              <a:rPr lang="en-US" sz="3200" dirty="0" smtClean="0"/>
              <a:t>Solar blind</a:t>
            </a:r>
          </a:p>
          <a:p>
            <a:r>
              <a:rPr lang="en-US" sz="3200" dirty="0" smtClean="0"/>
              <a:t>Low leakage</a:t>
            </a:r>
          </a:p>
          <a:p>
            <a:r>
              <a:rPr lang="en-US" sz="3200" dirty="0" smtClean="0"/>
              <a:t>Low absorption</a:t>
            </a:r>
          </a:p>
          <a:p>
            <a:pPr lvl="1"/>
            <a:r>
              <a:rPr lang="en-US" sz="3200" dirty="0" smtClean="0"/>
              <a:t>Transmission devices (beam monitors and windows)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81000" y="609600"/>
          <a:ext cx="8382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7150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 gain for negative bias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0.25 mm Al attenuator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228600"/>
            <a:ext cx="25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HID14 in X15</a:t>
            </a:r>
          </a:p>
          <a:p>
            <a:r>
              <a:rPr lang="en-US" dirty="0" smtClean="0"/>
              <a:t>(80%, 100V, 1kHz, 19keV)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199" y="3429000"/>
            <a:ext cx="26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HID18 in X6B </a:t>
            </a:r>
          </a:p>
          <a:p>
            <a:r>
              <a:rPr lang="en-US" dirty="0" smtClean="0"/>
              <a:t>(80% ,-100V, 1kHz, 19keV)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352800"/>
            <a:ext cx="26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HID18 in X6B </a:t>
            </a:r>
          </a:p>
          <a:p>
            <a:r>
              <a:rPr lang="en-US" dirty="0" smtClean="0"/>
              <a:t>(80% ,+100V, 1kHz, 19keV)</a:t>
            </a:r>
            <a:endParaRPr lang="en-US" dirty="0"/>
          </a:p>
        </p:txBody>
      </p:sp>
      <p:pic>
        <p:nvPicPr>
          <p:cNvPr id="3" name="Picture 3" descr="E:\Work\StonyBrook\BNL - Instrumentation\GroupMeetings\John_Seminar\for3d\HID18x6_-100V_3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00"/>
          <a:stretch>
            <a:fillRect/>
          </a:stretch>
        </p:blipFill>
        <p:spPr bwMode="auto">
          <a:xfrm>
            <a:off x="381000" y="4038600"/>
            <a:ext cx="3690103" cy="2438400"/>
          </a:xfrm>
          <a:prstGeom prst="rect">
            <a:avLst/>
          </a:prstGeom>
          <a:noFill/>
        </p:spPr>
      </p:pic>
      <p:pic>
        <p:nvPicPr>
          <p:cNvPr id="1028" name="Picture 4" descr="E:\Work\StonyBrook\BNL - Instrumentation\GroupMeetings\John_Seminar\for3d\HID18x6_100V_3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49"/>
          <a:stretch>
            <a:fillRect/>
          </a:stretch>
        </p:blipFill>
        <p:spPr bwMode="auto">
          <a:xfrm>
            <a:off x="4876800" y="4038600"/>
            <a:ext cx="3686175" cy="2438400"/>
          </a:xfrm>
          <a:prstGeom prst="rect">
            <a:avLst/>
          </a:prstGeom>
          <a:noFill/>
        </p:spPr>
      </p:pic>
      <p:pic>
        <p:nvPicPr>
          <p:cNvPr id="4" name="Picture 5" descr="E:\Work\StonyBrook\BNL - Instrumentation\GroupMeetings\John_Seminar\for3d\HID14_3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00"/>
          <a:stretch>
            <a:fillRect/>
          </a:stretch>
        </p:blipFill>
        <p:spPr bwMode="auto">
          <a:xfrm>
            <a:off x="304800" y="457200"/>
            <a:ext cx="3686175" cy="2438400"/>
          </a:xfrm>
          <a:prstGeom prst="rect">
            <a:avLst/>
          </a:prstGeom>
          <a:noFill/>
        </p:spPr>
      </p:pic>
      <p:pic>
        <p:nvPicPr>
          <p:cNvPr id="12" name="Picture 3" descr="E:\Work\StonyBrook\BNL - Instrumentation\GroupMeetings\John_Seminar\HID14_x15_col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0"/>
            <a:ext cx="403379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Work\StonyBrook\BNL - Instrumentation\GroupMeetings\John_Seminar\part1_top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371600"/>
            <a:ext cx="5080000" cy="5080000"/>
          </a:xfrm>
          <a:prstGeom prst="rect">
            <a:avLst/>
          </a:prstGeom>
          <a:noFill/>
        </p:spPr>
      </p:pic>
      <p:pic>
        <p:nvPicPr>
          <p:cNvPr id="2050" name="Picture 2" descr="E:\Work\StonyBrook\BNL - Instrumentation\GroupMeetings\John_Seminar\part2_topo_x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1371600"/>
            <a:ext cx="5080000" cy="5080000"/>
          </a:xfrm>
          <a:prstGeom prst="rect">
            <a:avLst/>
          </a:prstGeom>
          <a:noFill/>
        </p:spPr>
      </p:pic>
      <p:pic>
        <p:nvPicPr>
          <p:cNvPr id="2051" name="Picture 3" descr="E:\Work\StonyBrook\BNL - Instrumentation\GroupMeetings\John_Seminar\part2_topo_x6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0" y="1371600"/>
            <a:ext cx="5080000" cy="5080000"/>
          </a:xfrm>
          <a:prstGeom prst="rect">
            <a:avLst/>
          </a:prstGeom>
          <a:noFill/>
        </p:spPr>
      </p:pic>
      <p:pic>
        <p:nvPicPr>
          <p:cNvPr id="2052" name="Picture 4" descr="E:\Work\StonyBrook\BNL - Instrumentation\GroupMeetings\John_Seminar\part2_topo_x6_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0" y="1371600"/>
            <a:ext cx="5080000" cy="5080000"/>
          </a:xfrm>
          <a:prstGeom prst="rect">
            <a:avLst/>
          </a:prstGeom>
          <a:noFill/>
        </p:spPr>
      </p:pic>
      <p:pic>
        <p:nvPicPr>
          <p:cNvPr id="2053" name="Picture 5" descr="E:\Work\StonyBrook\BNL - Instrumentation\GroupMeetings\John_Seminar\part2_topo_al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2000" y="1371600"/>
            <a:ext cx="5080000" cy="50800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Localized charge trapping causing localized gain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Related to defects/inclusions?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Conclusions &amp; Thoughts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Diamond detector response is linear from </a:t>
            </a:r>
            <a:r>
              <a:rPr lang="en-US" sz="2800" dirty="0" smtClean="0">
                <a:solidFill>
                  <a:srgbClr val="FF0000"/>
                </a:solidFill>
              </a:rPr>
              <a:t>100pW – 1W </a:t>
            </a:r>
            <a:r>
              <a:rPr lang="en-US" sz="2800" dirty="0" smtClean="0"/>
              <a:t>incident x-ray power, and predictable for photon energies from </a:t>
            </a:r>
            <a:r>
              <a:rPr lang="en-US" sz="2800" dirty="0" smtClean="0">
                <a:solidFill>
                  <a:srgbClr val="FF0000"/>
                </a:solidFill>
              </a:rPr>
              <a:t>0.2-28 </a:t>
            </a:r>
            <a:r>
              <a:rPr lang="en-US" sz="2800" dirty="0" err="1" smtClean="0">
                <a:solidFill>
                  <a:srgbClr val="FF0000"/>
                </a:solidFill>
              </a:rPr>
              <a:t>keV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For soft x-rays, pulsed bias allows clearing of trapped charge to achieve (nearly) full charge collection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Above 4keV, DC bias is adequate, even at high flux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Pulsed bias is still useful to prevent PC gain, and limit current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Temporal response of detector is consistent with carrier velocity and thickness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Up to </a:t>
            </a:r>
            <a:r>
              <a:rPr lang="en-US" sz="2800" dirty="0" smtClean="0">
                <a:solidFill>
                  <a:srgbClr val="FF0000"/>
                </a:solidFill>
              </a:rPr>
              <a:t>40 </a:t>
            </a:r>
            <a:r>
              <a:rPr lang="en-US" sz="2800" dirty="0" err="1" smtClean="0">
                <a:solidFill>
                  <a:srgbClr val="FF0000"/>
                </a:solidFill>
              </a:rPr>
              <a:t>mA</a:t>
            </a:r>
            <a:r>
              <a:rPr lang="en-US" sz="2800" dirty="0" smtClean="0">
                <a:solidFill>
                  <a:srgbClr val="FF0000"/>
                </a:solidFill>
              </a:rPr>
              <a:t> (2 A/cm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passed through diamond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Due to it’s mechanical and thermal properties, diamond is already a candidate to replace beryllium for x-ray windows for some NSLS II </a:t>
            </a:r>
            <a:r>
              <a:rPr lang="en-US" sz="2800" dirty="0" err="1" smtClean="0"/>
              <a:t>beamlines</a:t>
            </a:r>
            <a:r>
              <a:rPr lang="en-US" sz="2800" dirty="0" smtClean="0"/>
              <a:t> – can we instrument these windows?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Thanks to Jen </a:t>
            </a:r>
            <a:r>
              <a:rPr lang="en-US" sz="2400" dirty="0" err="1" smtClean="0"/>
              <a:t>Bohon</a:t>
            </a:r>
            <a:r>
              <a:rPr lang="en-US" sz="2400" dirty="0" smtClean="0"/>
              <a:t>, Wei Chen, Elaine </a:t>
            </a:r>
            <a:r>
              <a:rPr lang="en-US" sz="2400" dirty="0" err="1" smtClean="0"/>
              <a:t>DiMasi</a:t>
            </a:r>
            <a:r>
              <a:rPr lang="en-US" sz="2400" dirty="0" smtClean="0"/>
              <a:t>, Jim </a:t>
            </a:r>
            <a:r>
              <a:rPr lang="en-US" sz="2400" dirty="0" err="1" smtClean="0"/>
              <a:t>Distel</a:t>
            </a:r>
            <a:r>
              <a:rPr lang="en-US" sz="2400" dirty="0" smtClean="0"/>
              <a:t>, Bin Dong, Dan Fischer, Joe Harder, Abdel </a:t>
            </a:r>
            <a:r>
              <a:rPr lang="en-US" sz="2400" dirty="0" err="1" smtClean="0"/>
              <a:t>Isakovic</a:t>
            </a:r>
            <a:r>
              <a:rPr lang="en-US" sz="2400" dirty="0" smtClean="0"/>
              <a:t>, </a:t>
            </a:r>
            <a:r>
              <a:rPr lang="en-US" sz="2400" dirty="0" err="1" smtClean="0"/>
              <a:t>Cherno</a:t>
            </a:r>
            <a:r>
              <a:rPr lang="en-US" sz="2400" dirty="0" smtClean="0"/>
              <a:t> </a:t>
            </a:r>
            <a:r>
              <a:rPr lang="en-US" sz="2400" dirty="0" err="1" smtClean="0"/>
              <a:t>Jaye</a:t>
            </a:r>
            <a:r>
              <a:rPr lang="en-US" sz="2400" dirty="0" smtClean="0"/>
              <a:t>, Jeff </a:t>
            </a:r>
            <a:r>
              <a:rPr lang="en-US" sz="2400" dirty="0" err="1" smtClean="0"/>
              <a:t>Keister</a:t>
            </a:r>
            <a:r>
              <a:rPr lang="en-US" sz="2400" dirty="0" smtClean="0"/>
              <a:t>, </a:t>
            </a:r>
            <a:r>
              <a:rPr lang="en-US" sz="2400" dirty="0" err="1" smtClean="0"/>
              <a:t>Zhenxian</a:t>
            </a:r>
            <a:r>
              <a:rPr lang="en-US" sz="2400" dirty="0" smtClean="0"/>
              <a:t> Liu, Erik Muller, </a:t>
            </a:r>
            <a:r>
              <a:rPr lang="en-US" sz="2400" dirty="0" err="1" smtClean="0"/>
              <a:t>Veljko</a:t>
            </a:r>
            <a:r>
              <a:rPr lang="en-US" sz="2400" dirty="0" smtClean="0"/>
              <a:t> </a:t>
            </a:r>
            <a:r>
              <a:rPr lang="en-US" sz="2400" dirty="0" err="1" smtClean="0"/>
              <a:t>Radeka</a:t>
            </a:r>
            <a:r>
              <a:rPr lang="en-US" sz="2400" dirty="0" smtClean="0"/>
              <a:t>, </a:t>
            </a:r>
            <a:r>
              <a:rPr lang="en-US" sz="2400" dirty="0" err="1" smtClean="0"/>
              <a:t>Balaji</a:t>
            </a:r>
            <a:r>
              <a:rPr lang="en-US" sz="2400" dirty="0" smtClean="0"/>
              <a:t> </a:t>
            </a:r>
            <a:r>
              <a:rPr lang="en-US" sz="2400" dirty="0" err="1" smtClean="0"/>
              <a:t>Raghothamachar</a:t>
            </a:r>
            <a:r>
              <a:rPr lang="en-US" sz="2400" dirty="0" smtClean="0"/>
              <a:t>, </a:t>
            </a:r>
            <a:r>
              <a:rPr lang="en-US" sz="2400" dirty="0" err="1" smtClean="0"/>
              <a:t>Triveni</a:t>
            </a:r>
            <a:r>
              <a:rPr lang="en-US" sz="2400" dirty="0" smtClean="0"/>
              <a:t> </a:t>
            </a:r>
            <a:r>
              <a:rPr lang="en-US" sz="2400" dirty="0" err="1" smtClean="0"/>
              <a:t>Rao</a:t>
            </a:r>
            <a:r>
              <a:rPr lang="en-US" sz="2400" dirty="0" smtClean="0"/>
              <a:t>, </a:t>
            </a:r>
            <a:r>
              <a:rPr lang="en-US" sz="2400" dirty="0" err="1" smtClean="0"/>
              <a:t>Pavel</a:t>
            </a:r>
            <a:r>
              <a:rPr lang="en-US" sz="2400" dirty="0" smtClean="0"/>
              <a:t> </a:t>
            </a:r>
            <a:r>
              <a:rPr lang="en-US" sz="2400" dirty="0" err="1" smtClean="0"/>
              <a:t>Rehak</a:t>
            </a:r>
            <a:r>
              <a:rPr lang="en-US" sz="2400" dirty="0" smtClean="0"/>
              <a:t>, Bill Smith, Jean Jordan-Sweet, John Walsh</a:t>
            </a:r>
          </a:p>
          <a:p>
            <a:r>
              <a:rPr lang="en-US" sz="2400" dirty="0" smtClean="0"/>
              <a:t>C-AD Diamond Team: </a:t>
            </a:r>
            <a:r>
              <a:rPr lang="en-US" sz="2400" dirty="0" err="1" smtClean="0"/>
              <a:t>Ilan</a:t>
            </a:r>
            <a:r>
              <a:rPr lang="en-US" sz="2400" dirty="0" smtClean="0"/>
              <a:t> Ben-</a:t>
            </a:r>
            <a:r>
              <a:rPr lang="en-US" sz="2400" dirty="0" err="1" smtClean="0"/>
              <a:t>Zvi</a:t>
            </a:r>
            <a:r>
              <a:rPr lang="en-US" sz="2400" dirty="0" smtClean="0"/>
              <a:t>, Andrew </a:t>
            </a:r>
            <a:r>
              <a:rPr lang="en-US" sz="2400" dirty="0" err="1" smtClean="0"/>
              <a:t>Burrill</a:t>
            </a:r>
            <a:r>
              <a:rPr lang="en-US" sz="2400" dirty="0" smtClean="0"/>
              <a:t>, </a:t>
            </a:r>
            <a:r>
              <a:rPr lang="en-US" sz="2400" dirty="0" err="1" smtClean="0"/>
              <a:t>Xiangyun</a:t>
            </a:r>
            <a:r>
              <a:rPr lang="en-US" sz="2400" dirty="0" smtClean="0"/>
              <a:t> Chang, David Pate, </a:t>
            </a:r>
            <a:r>
              <a:rPr lang="en-US" sz="2400" dirty="0" err="1" smtClean="0"/>
              <a:t>Erdong</a:t>
            </a:r>
            <a:r>
              <a:rPr lang="en-US" sz="2400" dirty="0" smtClean="0"/>
              <a:t> Wang, </a:t>
            </a:r>
            <a:r>
              <a:rPr lang="en-US" sz="2400" dirty="0" err="1" smtClean="0"/>
              <a:t>Qiong</a:t>
            </a:r>
            <a:r>
              <a:rPr lang="en-US" sz="2400" dirty="0" smtClean="0"/>
              <a:t> Wu</a:t>
            </a:r>
          </a:p>
          <a:p>
            <a:r>
              <a:rPr lang="en-US" sz="2400" dirty="0" smtClean="0"/>
              <a:t>Simulations: Richard Busby, </a:t>
            </a:r>
            <a:r>
              <a:rPr lang="en-US" sz="2400" dirty="0" err="1" smtClean="0"/>
              <a:t>Dimitre</a:t>
            </a:r>
            <a:r>
              <a:rPr lang="en-US" sz="2400" dirty="0" smtClean="0"/>
              <a:t> </a:t>
            </a:r>
            <a:r>
              <a:rPr lang="en-US" sz="2400" dirty="0" err="1" smtClean="0"/>
              <a:t>Dimitrov</a:t>
            </a:r>
            <a:endParaRPr lang="en-US" sz="2400" dirty="0" smtClean="0"/>
          </a:p>
          <a:p>
            <a:r>
              <a:rPr lang="en-US" sz="2400" dirty="0" err="1" smtClean="0"/>
              <a:t>Beamlines</a:t>
            </a:r>
            <a:r>
              <a:rPr lang="en-US" sz="2400" dirty="0" smtClean="0"/>
              <a:t>: U2A, U2B, U3C, U7A, X3B, X6B, X8A, X16C, X19C, X20A&amp;C, X28C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990600" y="1524000"/>
            <a:ext cx="2286000" cy="3657600"/>
          </a:xfrm>
          <a:prstGeom prst="rect">
            <a:avLst/>
          </a:prstGeom>
          <a:solidFill>
            <a:srgbClr val="80008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 flipV="1">
            <a:off x="99060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657600" y="1295400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Photons produce initial carriers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 drift through diamond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electrons are trapped in material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 as effective p-type doping as long they are trapped</a:t>
            </a:r>
          </a:p>
        </p:txBody>
      </p:sp>
      <p:sp>
        <p:nvSpPr>
          <p:cNvPr id="10262" name="Oval 22"/>
          <p:cNvSpPr>
            <a:spLocks noChangeAspect="1" noChangeArrowheads="1"/>
          </p:cNvSpPr>
          <p:nvPr/>
        </p:nvSpPr>
        <p:spPr bwMode="auto">
          <a:xfrm>
            <a:off x="10668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3" name="Oval 23"/>
          <p:cNvSpPr>
            <a:spLocks noChangeAspect="1" noChangeArrowheads="1"/>
          </p:cNvSpPr>
          <p:nvPr/>
        </p:nvSpPr>
        <p:spPr bwMode="auto">
          <a:xfrm>
            <a:off x="1066800" y="3429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4" name="Oval 24"/>
          <p:cNvSpPr>
            <a:spLocks noChangeAspect="1" noChangeArrowheads="1"/>
          </p:cNvSpPr>
          <p:nvPr/>
        </p:nvSpPr>
        <p:spPr bwMode="auto">
          <a:xfrm>
            <a:off x="12192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5" name="Oval 25"/>
          <p:cNvSpPr>
            <a:spLocks noChangeAspect="1" noChangeArrowheads="1"/>
          </p:cNvSpPr>
          <p:nvPr/>
        </p:nvSpPr>
        <p:spPr bwMode="auto">
          <a:xfrm>
            <a:off x="10668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6" name="Oval 26"/>
          <p:cNvSpPr>
            <a:spLocks noChangeAspect="1"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7" name="Oval 27"/>
          <p:cNvSpPr>
            <a:spLocks noChangeAspect="1"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8" name="Oval 28"/>
          <p:cNvSpPr>
            <a:spLocks noChangeAspect="1" noChangeArrowheads="1"/>
          </p:cNvSpPr>
          <p:nvPr/>
        </p:nvSpPr>
        <p:spPr bwMode="auto">
          <a:xfrm>
            <a:off x="1295400" y="3505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7" name="Oval 37"/>
          <p:cNvSpPr>
            <a:spLocks noChangeAspect="1" noChangeArrowheads="1"/>
          </p:cNvSpPr>
          <p:nvPr/>
        </p:nvSpPr>
        <p:spPr bwMode="auto">
          <a:xfrm>
            <a:off x="14478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8" name="Oval 38"/>
          <p:cNvSpPr>
            <a:spLocks noChangeAspect="1" noChangeArrowheads="1"/>
          </p:cNvSpPr>
          <p:nvPr/>
        </p:nvSpPr>
        <p:spPr bwMode="auto">
          <a:xfrm>
            <a:off x="1447800" y="3429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9" name="Oval 39"/>
          <p:cNvSpPr>
            <a:spLocks noChangeAspect="1"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0" name="Oval 40"/>
          <p:cNvSpPr>
            <a:spLocks noChangeAspect="1" noChangeArrowheads="1"/>
          </p:cNvSpPr>
          <p:nvPr/>
        </p:nvSpPr>
        <p:spPr bwMode="auto">
          <a:xfrm>
            <a:off x="14478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1" name="Oval 41"/>
          <p:cNvSpPr>
            <a:spLocks noChangeAspect="1" noChangeArrowheads="1"/>
          </p:cNvSpPr>
          <p:nvPr/>
        </p:nvSpPr>
        <p:spPr bwMode="auto">
          <a:xfrm>
            <a:off x="16002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2" name="Oval 42"/>
          <p:cNvSpPr>
            <a:spLocks noChangeAspect="1" noChangeArrowheads="1"/>
          </p:cNvSpPr>
          <p:nvPr/>
        </p:nvSpPr>
        <p:spPr bwMode="auto">
          <a:xfrm>
            <a:off x="15240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3" name="Oval 43"/>
          <p:cNvSpPr>
            <a:spLocks noChangeAspect="1" noChangeArrowheads="1"/>
          </p:cNvSpPr>
          <p:nvPr/>
        </p:nvSpPr>
        <p:spPr bwMode="auto">
          <a:xfrm>
            <a:off x="1676400" y="3505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3657600" y="2782888"/>
            <a:ext cx="548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 average, one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hole is injected into diamond for each trapped electron, keeping material charge neutral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3657600" y="37338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Holes drift through diamond</a:t>
            </a:r>
          </a:p>
          <a:p>
            <a:pPr algn="ctr"/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 holes enter, each time adding current</a:t>
            </a:r>
            <a:endParaRPr lang="el-GR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6" name="Oval 46"/>
          <p:cNvSpPr>
            <a:spLocks noChangeAspect="1" noChangeArrowheads="1"/>
          </p:cNvSpPr>
          <p:nvPr/>
        </p:nvSpPr>
        <p:spPr bwMode="auto">
          <a:xfrm>
            <a:off x="28194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7" name="Oval 47"/>
          <p:cNvSpPr>
            <a:spLocks noChangeAspect="1" noChangeArrowheads="1"/>
          </p:cNvSpPr>
          <p:nvPr/>
        </p:nvSpPr>
        <p:spPr bwMode="auto">
          <a:xfrm>
            <a:off x="2819400" y="3429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8" name="Oval 48"/>
          <p:cNvSpPr>
            <a:spLocks noChangeAspect="1" noChangeArrowheads="1"/>
          </p:cNvSpPr>
          <p:nvPr/>
        </p:nvSpPr>
        <p:spPr bwMode="auto">
          <a:xfrm>
            <a:off x="29718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9" name="Oval 49"/>
          <p:cNvSpPr>
            <a:spLocks noChangeAspect="1" noChangeArrowheads="1"/>
          </p:cNvSpPr>
          <p:nvPr/>
        </p:nvSpPr>
        <p:spPr bwMode="auto">
          <a:xfrm>
            <a:off x="28194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0" name="Oval 50"/>
          <p:cNvSpPr>
            <a:spLocks noChangeAspect="1"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1" name="Oval 51"/>
          <p:cNvSpPr>
            <a:spLocks noChangeAspect="1" noChangeArrowheads="1"/>
          </p:cNvSpPr>
          <p:nvPr/>
        </p:nvSpPr>
        <p:spPr bwMode="auto">
          <a:xfrm>
            <a:off x="28956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2" name="Oval 52"/>
          <p:cNvSpPr>
            <a:spLocks noChangeAspect="1" noChangeArrowheads="1"/>
          </p:cNvSpPr>
          <p:nvPr/>
        </p:nvSpPr>
        <p:spPr bwMode="auto">
          <a:xfrm>
            <a:off x="22098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3657600" y="44958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continues until the hole is trapped in the material or the trapped electron is neutralized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52"/>
          <p:cNvSpPr>
            <a:spLocks noChangeAspect="1" noChangeArrowheads="1"/>
          </p:cNvSpPr>
          <p:nvPr/>
        </p:nvSpPr>
        <p:spPr bwMode="auto">
          <a:xfrm>
            <a:off x="31242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Times New Roman" pitchFamily="18" charset="0"/>
              </a:rPr>
              <a:t>Photoconductive Gain</a:t>
            </a:r>
          </a:p>
        </p:txBody>
      </p:sp>
      <p:sp>
        <p:nvSpPr>
          <p:cNvPr id="95" name="Oval 25"/>
          <p:cNvSpPr>
            <a:spLocks noChangeAspect="1" noChangeArrowheads="1"/>
          </p:cNvSpPr>
          <p:nvPr/>
        </p:nvSpPr>
        <p:spPr bwMode="auto">
          <a:xfrm>
            <a:off x="10668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5" name="Line 6"/>
          <p:cNvSpPr>
            <a:spLocks noChangeShapeType="1"/>
          </p:cNvSpPr>
          <p:nvPr/>
        </p:nvSpPr>
        <p:spPr bwMode="auto">
          <a:xfrm flipV="1">
            <a:off x="327660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0" name="Picture 14" descr="sine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62300"/>
            <a:ext cx="1127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304800" y="2819400"/>
            <a:ext cx="43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h</a:t>
            </a:r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82" name="Oval 50"/>
          <p:cNvSpPr>
            <a:spLocks noChangeAspect="1" noChangeArrowheads="1"/>
          </p:cNvSpPr>
          <p:nvPr/>
        </p:nvSpPr>
        <p:spPr bwMode="auto">
          <a:xfrm>
            <a:off x="3124200" y="32004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50"/>
          <p:cNvSpPr>
            <a:spLocks noChangeAspect="1" noChangeArrowheads="1"/>
          </p:cNvSpPr>
          <p:nvPr/>
        </p:nvSpPr>
        <p:spPr bwMode="auto">
          <a:xfrm>
            <a:off x="3124200" y="29718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0"/>
          <p:cNvSpPr>
            <a:spLocks noChangeAspect="1"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50"/>
          <p:cNvSpPr>
            <a:spLocks noChangeAspect="1" noChangeArrowheads="1"/>
          </p:cNvSpPr>
          <p:nvPr/>
        </p:nvSpPr>
        <p:spPr bwMode="auto">
          <a:xfrm>
            <a:off x="2362200" y="32004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0"/>
          <p:cNvSpPr>
            <a:spLocks noChangeAspect="1" noChangeArrowheads="1"/>
          </p:cNvSpPr>
          <p:nvPr/>
        </p:nvSpPr>
        <p:spPr bwMode="auto">
          <a:xfrm>
            <a:off x="2362200" y="29718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0"/>
          <p:cNvSpPr>
            <a:spLocks noChangeAspect="1" noChangeArrowheads="1"/>
          </p:cNvSpPr>
          <p:nvPr/>
        </p:nvSpPr>
        <p:spPr bwMode="auto">
          <a:xfrm>
            <a:off x="2362200" y="35052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0"/>
          <p:cNvSpPr>
            <a:spLocks noChangeAspect="1" noChangeArrowheads="1"/>
          </p:cNvSpPr>
          <p:nvPr/>
        </p:nvSpPr>
        <p:spPr bwMode="auto">
          <a:xfrm>
            <a:off x="1066800" y="32004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0"/>
          <p:cNvSpPr>
            <a:spLocks noChangeAspect="1" noChangeArrowheads="1"/>
          </p:cNvSpPr>
          <p:nvPr/>
        </p:nvSpPr>
        <p:spPr bwMode="auto">
          <a:xfrm>
            <a:off x="1066800" y="29718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0"/>
          <p:cNvSpPr>
            <a:spLocks noChangeAspect="1" noChangeArrowheads="1"/>
          </p:cNvSpPr>
          <p:nvPr/>
        </p:nvSpPr>
        <p:spPr bwMode="auto">
          <a:xfrm>
            <a:off x="1066800" y="35052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0"/>
          <p:cNvSpPr>
            <a:spLocks noChangeAspect="1" noChangeArrowheads="1"/>
          </p:cNvSpPr>
          <p:nvPr/>
        </p:nvSpPr>
        <p:spPr bwMode="auto">
          <a:xfrm>
            <a:off x="3124200" y="33528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0"/>
          <p:cNvSpPr>
            <a:spLocks noChangeAspect="1" noChangeArrowheads="1"/>
          </p:cNvSpPr>
          <p:nvPr/>
        </p:nvSpPr>
        <p:spPr bwMode="auto">
          <a:xfrm>
            <a:off x="3124200" y="31242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50"/>
          <p:cNvSpPr>
            <a:spLocks noChangeAspect="1" noChangeArrowheads="1"/>
          </p:cNvSpPr>
          <p:nvPr/>
        </p:nvSpPr>
        <p:spPr bwMode="auto">
          <a:xfrm>
            <a:off x="3124200" y="36576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50"/>
          <p:cNvSpPr>
            <a:spLocks noChangeAspect="1"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50"/>
          <p:cNvSpPr>
            <a:spLocks noChangeAspect="1" noChangeArrowheads="1"/>
          </p:cNvSpPr>
          <p:nvPr/>
        </p:nvSpPr>
        <p:spPr bwMode="auto">
          <a:xfrm>
            <a:off x="2362200" y="31242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50"/>
          <p:cNvSpPr>
            <a:spLocks noChangeAspect="1" noChangeArrowheads="1"/>
          </p:cNvSpPr>
          <p:nvPr/>
        </p:nvSpPr>
        <p:spPr bwMode="auto">
          <a:xfrm>
            <a:off x="2362200" y="3657600"/>
            <a:ext cx="76200" cy="762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60775" y="5257800"/>
          <a:ext cx="1822450" cy="984250"/>
        </p:xfrm>
        <a:graphic>
          <a:graphicData uri="http://schemas.openxmlformats.org/presentationml/2006/ole">
            <p:oleObj spid="_x0000_s4098" name="Equation" r:id="rId5" imgW="799920" imgH="431640" progId="Equation.3">
              <p:embed/>
            </p:oleObj>
          </a:graphicData>
        </a:graphic>
      </p:graphicFrame>
      <p:sp>
        <p:nvSpPr>
          <p:cNvPr id="4193" name="TextBox 110"/>
          <p:cNvSpPr txBox="1">
            <a:spLocks noChangeArrowheads="1"/>
          </p:cNvSpPr>
          <p:nvPr/>
        </p:nvSpPr>
        <p:spPr bwMode="auto">
          <a:xfrm>
            <a:off x="5562600" y="5324475"/>
            <a:ext cx="1851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Hole lifetime</a:t>
            </a:r>
          </a:p>
          <a:p>
            <a:endParaRPr lang="en-US" sz="1400"/>
          </a:p>
          <a:p>
            <a:r>
              <a:rPr lang="en-US"/>
              <a:t>Hole transit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84" grpId="0"/>
      <p:bldP spid="10285" grpId="0"/>
      <p:bldP spid="10333" grpId="0"/>
      <p:bldP spid="1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990600" y="1524000"/>
            <a:ext cx="2286000" cy="3657600"/>
          </a:xfrm>
          <a:prstGeom prst="rect">
            <a:avLst/>
          </a:prstGeom>
          <a:solidFill>
            <a:srgbClr val="80008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6"/>
          <p:cNvSpPr>
            <a:spLocks noChangeShapeType="1"/>
          </p:cNvSpPr>
          <p:nvPr/>
        </p:nvSpPr>
        <p:spPr bwMode="auto">
          <a:xfrm flipV="1">
            <a:off x="99060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 flipV="1">
            <a:off x="5257800" y="1371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5257800" y="5257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V="1">
            <a:off x="7543800" y="3124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3"/>
          <p:cNvSpPr>
            <a:spLocks noChangeShapeType="1"/>
          </p:cNvSpPr>
          <p:nvPr/>
        </p:nvSpPr>
        <p:spPr bwMode="auto">
          <a:xfrm>
            <a:off x="5257800" y="3581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 rot="10800000">
            <a:off x="4722813" y="1782763"/>
            <a:ext cx="4619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5257800" y="3581400"/>
            <a:ext cx="2286000" cy="11430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562600" y="4800600"/>
            <a:ext cx="153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Filled States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638800" y="3048000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Empty States</a:t>
            </a:r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75438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052513" y="5181600"/>
            <a:ext cx="70389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photons lost to absorption in metal layer (atomic absorption edges)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Photons produce energetic electrons via photoelectric absorption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Penetration depth strong function of photon energy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Electrons scatter, produce electron-hole pairs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Some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lost to recombination at metal interface, possibly surface trapping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Oval 22"/>
          <p:cNvSpPr>
            <a:spLocks noChangeAspect="1" noChangeArrowheads="1"/>
          </p:cNvSpPr>
          <p:nvPr/>
        </p:nvSpPr>
        <p:spPr bwMode="auto">
          <a:xfrm>
            <a:off x="10668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3" name="Oval 23"/>
          <p:cNvSpPr>
            <a:spLocks noChangeAspect="1" noChangeArrowheads="1"/>
          </p:cNvSpPr>
          <p:nvPr/>
        </p:nvSpPr>
        <p:spPr bwMode="auto">
          <a:xfrm>
            <a:off x="1066800" y="3429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4" name="Oval 24"/>
          <p:cNvSpPr>
            <a:spLocks noChangeAspect="1" noChangeArrowheads="1"/>
          </p:cNvSpPr>
          <p:nvPr/>
        </p:nvSpPr>
        <p:spPr bwMode="auto">
          <a:xfrm>
            <a:off x="12192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5" name="Oval 25"/>
          <p:cNvSpPr>
            <a:spLocks noChangeAspect="1" noChangeArrowheads="1"/>
          </p:cNvSpPr>
          <p:nvPr/>
        </p:nvSpPr>
        <p:spPr bwMode="auto">
          <a:xfrm>
            <a:off x="10668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6" name="Oval 26"/>
          <p:cNvSpPr>
            <a:spLocks noChangeAspect="1"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7" name="Oval 27"/>
          <p:cNvSpPr>
            <a:spLocks noChangeAspect="1"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8" name="Oval 28"/>
          <p:cNvSpPr>
            <a:spLocks noChangeAspect="1" noChangeArrowheads="1"/>
          </p:cNvSpPr>
          <p:nvPr/>
        </p:nvSpPr>
        <p:spPr bwMode="auto">
          <a:xfrm>
            <a:off x="1295400" y="3505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9" name="Oval 29"/>
          <p:cNvSpPr>
            <a:spLocks noChangeAspect="1" noChangeArrowheads="1"/>
          </p:cNvSpPr>
          <p:nvPr/>
        </p:nvSpPr>
        <p:spPr bwMode="auto">
          <a:xfrm>
            <a:off x="5562600" y="1295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0" name="Oval 30"/>
          <p:cNvSpPr>
            <a:spLocks noChangeAspect="1" noChangeArrowheads="1"/>
          </p:cNvSpPr>
          <p:nvPr/>
        </p:nvSpPr>
        <p:spPr bwMode="auto">
          <a:xfrm>
            <a:off x="5410200" y="1524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1" name="Oval 31"/>
          <p:cNvSpPr>
            <a:spLocks noChangeAspect="1" noChangeArrowheads="1"/>
          </p:cNvSpPr>
          <p:nvPr/>
        </p:nvSpPr>
        <p:spPr bwMode="auto">
          <a:xfrm>
            <a:off x="5486400" y="1828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2" name="Oval 32"/>
          <p:cNvSpPr>
            <a:spLocks noChangeAspect="1" noChangeArrowheads="1"/>
          </p:cNvSpPr>
          <p:nvPr/>
        </p:nvSpPr>
        <p:spPr bwMode="auto">
          <a:xfrm>
            <a:off x="5334000" y="1676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3" name="Oval 33"/>
          <p:cNvSpPr>
            <a:spLocks noChangeAspect="1" noChangeArrowheads="1"/>
          </p:cNvSpPr>
          <p:nvPr/>
        </p:nvSpPr>
        <p:spPr bwMode="auto">
          <a:xfrm>
            <a:off x="5867400" y="3048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4" name="Oval 34"/>
          <p:cNvSpPr>
            <a:spLocks noChangeAspect="1" noChangeArrowheads="1"/>
          </p:cNvSpPr>
          <p:nvPr/>
        </p:nvSpPr>
        <p:spPr bwMode="auto">
          <a:xfrm>
            <a:off x="60960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5" name="Oval 35"/>
          <p:cNvSpPr>
            <a:spLocks noChangeAspect="1" noChangeArrowheads="1"/>
          </p:cNvSpPr>
          <p:nvPr/>
        </p:nvSpPr>
        <p:spPr bwMode="auto">
          <a:xfrm>
            <a:off x="60960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6" name="Oval 36"/>
          <p:cNvSpPr>
            <a:spLocks noChangeAspect="1" noChangeArrowheads="1"/>
          </p:cNvSpPr>
          <p:nvPr/>
        </p:nvSpPr>
        <p:spPr bwMode="auto">
          <a:xfrm>
            <a:off x="58674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7" name="Oval 37"/>
          <p:cNvSpPr>
            <a:spLocks noChangeAspect="1" noChangeArrowheads="1"/>
          </p:cNvSpPr>
          <p:nvPr/>
        </p:nvSpPr>
        <p:spPr bwMode="auto">
          <a:xfrm>
            <a:off x="14478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8" name="Oval 38"/>
          <p:cNvSpPr>
            <a:spLocks noChangeAspect="1" noChangeArrowheads="1"/>
          </p:cNvSpPr>
          <p:nvPr/>
        </p:nvSpPr>
        <p:spPr bwMode="auto">
          <a:xfrm>
            <a:off x="1447800" y="3429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9" name="Oval 39"/>
          <p:cNvSpPr>
            <a:spLocks noChangeAspect="1" noChangeArrowheads="1"/>
          </p:cNvSpPr>
          <p:nvPr/>
        </p:nvSpPr>
        <p:spPr bwMode="auto">
          <a:xfrm>
            <a:off x="16002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0" name="Oval 40"/>
          <p:cNvSpPr>
            <a:spLocks noChangeAspect="1" noChangeArrowheads="1"/>
          </p:cNvSpPr>
          <p:nvPr/>
        </p:nvSpPr>
        <p:spPr bwMode="auto">
          <a:xfrm>
            <a:off x="14478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1" name="Oval 41"/>
          <p:cNvSpPr>
            <a:spLocks noChangeAspect="1" noChangeArrowheads="1"/>
          </p:cNvSpPr>
          <p:nvPr/>
        </p:nvSpPr>
        <p:spPr bwMode="auto">
          <a:xfrm>
            <a:off x="16002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2" name="Oval 42"/>
          <p:cNvSpPr>
            <a:spLocks noChangeAspect="1" noChangeArrowheads="1"/>
          </p:cNvSpPr>
          <p:nvPr/>
        </p:nvSpPr>
        <p:spPr bwMode="auto">
          <a:xfrm>
            <a:off x="15240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3" name="Oval 43"/>
          <p:cNvSpPr>
            <a:spLocks noChangeAspect="1" noChangeArrowheads="1"/>
          </p:cNvSpPr>
          <p:nvPr/>
        </p:nvSpPr>
        <p:spPr bwMode="auto">
          <a:xfrm>
            <a:off x="1676400" y="3505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749300" y="5334000"/>
            <a:ext cx="764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Bias determines which carrier crosses diamond for soft x-rays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For harder x-rays (&gt;3 keV), both carriers participate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Carriers lose energy via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and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-phonon scattering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Eventually,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reaches the conduction band min, hole reached valance band max 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439863" y="5334000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Some carriers are trapped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Most drift through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Current induced on far electrode as soon as carriers begin moving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Trapped carriers modify field in diamond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6" name="Oval 46"/>
          <p:cNvSpPr>
            <a:spLocks noChangeAspect="1" noChangeArrowheads="1"/>
          </p:cNvSpPr>
          <p:nvPr/>
        </p:nvSpPr>
        <p:spPr bwMode="auto">
          <a:xfrm>
            <a:off x="28194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7" name="Oval 47"/>
          <p:cNvSpPr>
            <a:spLocks noChangeAspect="1" noChangeArrowheads="1"/>
          </p:cNvSpPr>
          <p:nvPr/>
        </p:nvSpPr>
        <p:spPr bwMode="auto">
          <a:xfrm>
            <a:off x="2819400" y="34290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8" name="Oval 48"/>
          <p:cNvSpPr>
            <a:spLocks noChangeAspect="1" noChangeArrowheads="1"/>
          </p:cNvSpPr>
          <p:nvPr/>
        </p:nvSpPr>
        <p:spPr bwMode="auto">
          <a:xfrm>
            <a:off x="29718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9" name="Oval 49"/>
          <p:cNvSpPr>
            <a:spLocks noChangeAspect="1" noChangeArrowheads="1"/>
          </p:cNvSpPr>
          <p:nvPr/>
        </p:nvSpPr>
        <p:spPr bwMode="auto">
          <a:xfrm>
            <a:off x="2819400" y="2971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0" name="Oval 50"/>
          <p:cNvSpPr>
            <a:spLocks noChangeAspect="1"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1" name="Oval 51"/>
          <p:cNvSpPr>
            <a:spLocks noChangeAspect="1" noChangeArrowheads="1"/>
          </p:cNvSpPr>
          <p:nvPr/>
        </p:nvSpPr>
        <p:spPr bwMode="auto">
          <a:xfrm>
            <a:off x="28956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2" name="Oval 52"/>
          <p:cNvSpPr>
            <a:spLocks noChangeAspect="1" noChangeArrowheads="1"/>
          </p:cNvSpPr>
          <p:nvPr/>
        </p:nvSpPr>
        <p:spPr bwMode="auto">
          <a:xfrm>
            <a:off x="22098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3" name="Oval 53"/>
          <p:cNvSpPr>
            <a:spLocks noChangeAspect="1" noChangeArrowheads="1"/>
          </p:cNvSpPr>
          <p:nvPr/>
        </p:nvSpPr>
        <p:spPr bwMode="auto">
          <a:xfrm>
            <a:off x="5562600" y="1600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4" name="Oval 54"/>
          <p:cNvSpPr>
            <a:spLocks noChangeAspect="1" noChangeArrowheads="1"/>
          </p:cNvSpPr>
          <p:nvPr/>
        </p:nvSpPr>
        <p:spPr bwMode="auto">
          <a:xfrm>
            <a:off x="5257800" y="1295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5" name="Oval 55"/>
          <p:cNvSpPr>
            <a:spLocks noChangeAspect="1" noChangeArrowheads="1"/>
          </p:cNvSpPr>
          <p:nvPr/>
        </p:nvSpPr>
        <p:spPr bwMode="auto">
          <a:xfrm>
            <a:off x="5410200" y="1981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6" name="Oval 56"/>
          <p:cNvSpPr>
            <a:spLocks noChangeAspect="1" noChangeArrowheads="1"/>
          </p:cNvSpPr>
          <p:nvPr/>
        </p:nvSpPr>
        <p:spPr bwMode="auto">
          <a:xfrm>
            <a:off x="59436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7" name="Oval 57"/>
          <p:cNvSpPr>
            <a:spLocks noChangeAspect="1" noChangeArrowheads="1"/>
          </p:cNvSpPr>
          <p:nvPr/>
        </p:nvSpPr>
        <p:spPr bwMode="auto">
          <a:xfrm>
            <a:off x="6096000" y="31242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8" name="Oval 58"/>
          <p:cNvSpPr>
            <a:spLocks noChangeAspect="1" noChangeArrowheads="1"/>
          </p:cNvSpPr>
          <p:nvPr/>
        </p:nvSpPr>
        <p:spPr bwMode="auto">
          <a:xfrm>
            <a:off x="60198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9" name="Oval 59"/>
          <p:cNvSpPr>
            <a:spLocks noChangeAspect="1" noChangeArrowheads="1"/>
          </p:cNvSpPr>
          <p:nvPr/>
        </p:nvSpPr>
        <p:spPr bwMode="auto">
          <a:xfrm>
            <a:off x="7315200" y="3200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0" name="Oval 60"/>
          <p:cNvSpPr>
            <a:spLocks noChangeAspect="1" noChangeArrowheads="1"/>
          </p:cNvSpPr>
          <p:nvPr/>
        </p:nvSpPr>
        <p:spPr bwMode="auto">
          <a:xfrm>
            <a:off x="6629400" y="4038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1" name="Oval 61"/>
          <p:cNvSpPr>
            <a:spLocks noChangeAspect="1" noChangeArrowheads="1"/>
          </p:cNvSpPr>
          <p:nvPr/>
        </p:nvSpPr>
        <p:spPr bwMode="auto">
          <a:xfrm>
            <a:off x="73152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2" name="Oval 62"/>
          <p:cNvSpPr>
            <a:spLocks noChangeAspect="1" noChangeArrowheads="1"/>
          </p:cNvSpPr>
          <p:nvPr/>
        </p:nvSpPr>
        <p:spPr bwMode="auto">
          <a:xfrm>
            <a:off x="72390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3" name="Oval 63"/>
          <p:cNvSpPr>
            <a:spLocks noChangeAspect="1" noChangeArrowheads="1"/>
          </p:cNvSpPr>
          <p:nvPr/>
        </p:nvSpPr>
        <p:spPr bwMode="auto">
          <a:xfrm>
            <a:off x="73152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4" name="Oval 64"/>
          <p:cNvSpPr>
            <a:spLocks noChangeAspect="1" noChangeArrowheads="1"/>
          </p:cNvSpPr>
          <p:nvPr/>
        </p:nvSpPr>
        <p:spPr bwMode="auto">
          <a:xfrm>
            <a:off x="7239000" y="3276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5" name="Oval 65"/>
          <p:cNvSpPr>
            <a:spLocks noChangeAspect="1" noChangeArrowheads="1"/>
          </p:cNvSpPr>
          <p:nvPr/>
        </p:nvSpPr>
        <p:spPr bwMode="auto">
          <a:xfrm>
            <a:off x="72390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3565525" y="437991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Bulk Trap</a:t>
            </a:r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2362200" y="34290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V="1">
            <a:off x="4648200" y="41148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V="1">
            <a:off x="7162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71628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6934200" y="39624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3048000" y="5486400"/>
            <a:ext cx="2620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Other surface metallized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Some 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trapped at surface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Most will be collected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61" name="Rectangle 94"/>
          <p:cNvSpPr>
            <a:spLocks noChangeArrowheads="1"/>
          </p:cNvSpPr>
          <p:nvPr/>
        </p:nvSpPr>
        <p:spPr bwMode="auto">
          <a:xfrm>
            <a:off x="7489825" y="2971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462" name="Rectangle 95"/>
          <p:cNvSpPr>
            <a:spLocks noChangeArrowheads="1"/>
          </p:cNvSpPr>
          <p:nvPr/>
        </p:nvSpPr>
        <p:spPr bwMode="auto">
          <a:xfrm>
            <a:off x="7467600" y="3048000"/>
            <a:ext cx="1295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2"/>
          <p:cNvSpPr>
            <a:spLocks noChangeAspect="1" noChangeArrowheads="1"/>
          </p:cNvSpPr>
          <p:nvPr/>
        </p:nvSpPr>
        <p:spPr bwMode="auto">
          <a:xfrm>
            <a:off x="3124200" y="35814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" name="Oval 52"/>
          <p:cNvSpPr>
            <a:spLocks noChangeAspect="1" noChangeArrowheads="1"/>
          </p:cNvSpPr>
          <p:nvPr/>
        </p:nvSpPr>
        <p:spPr bwMode="auto">
          <a:xfrm>
            <a:off x="7467600" y="3657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" name="Text Box 66"/>
          <p:cNvSpPr txBox="1">
            <a:spLocks noChangeArrowheads="1"/>
          </p:cNvSpPr>
          <p:nvPr/>
        </p:nvSpPr>
        <p:spPr bwMode="auto">
          <a:xfrm>
            <a:off x="3565525" y="41259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Surface Trap</a:t>
            </a:r>
          </a:p>
        </p:txBody>
      </p:sp>
      <p:sp>
        <p:nvSpPr>
          <p:cNvPr id="92" name="Line 68"/>
          <p:cNvSpPr>
            <a:spLocks noChangeShapeType="1"/>
          </p:cNvSpPr>
          <p:nvPr/>
        </p:nvSpPr>
        <p:spPr bwMode="auto">
          <a:xfrm flipV="1">
            <a:off x="5029200" y="37338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457200" y="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latin typeface="+mj-lt"/>
                <a:ea typeface="+mj-ea"/>
                <a:cs typeface="Times New Roman" pitchFamily="18" charset="0"/>
              </a:rPr>
              <a:t>Electron Transport in Diamond</a:t>
            </a:r>
          </a:p>
          <a:p>
            <a:pPr algn="ctr">
              <a:defRPr/>
            </a:pPr>
            <a:r>
              <a:rPr lang="en-US" sz="3200" kern="0" dirty="0">
                <a:latin typeface="+mj-lt"/>
                <a:ea typeface="+mj-ea"/>
                <a:cs typeface="Times New Roman" pitchFamily="18" charset="0"/>
              </a:rPr>
              <a:t>Photon Generated, Detector Case</a:t>
            </a:r>
          </a:p>
        </p:txBody>
      </p:sp>
      <p:sp>
        <p:nvSpPr>
          <p:cNvPr id="94" name="Oval 25"/>
          <p:cNvSpPr>
            <a:spLocks noChangeAspect="1" noChangeArrowheads="1"/>
          </p:cNvSpPr>
          <p:nvPr/>
        </p:nvSpPr>
        <p:spPr bwMode="auto">
          <a:xfrm>
            <a:off x="5257800" y="36576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" name="Oval 25"/>
          <p:cNvSpPr>
            <a:spLocks noChangeAspect="1" noChangeArrowheads="1"/>
          </p:cNvSpPr>
          <p:nvPr/>
        </p:nvSpPr>
        <p:spPr bwMode="auto">
          <a:xfrm>
            <a:off x="1066800" y="3352800"/>
            <a:ext cx="76200" cy="762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" name="Text Box 66"/>
          <p:cNvSpPr txBox="1">
            <a:spLocks noChangeArrowheads="1"/>
          </p:cNvSpPr>
          <p:nvPr/>
        </p:nvSpPr>
        <p:spPr bwMode="auto">
          <a:xfrm>
            <a:off x="3570288" y="41259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Surface Trap</a:t>
            </a:r>
          </a:p>
        </p:txBody>
      </p:sp>
      <p:sp>
        <p:nvSpPr>
          <p:cNvPr id="97" name="Line 67"/>
          <p:cNvSpPr>
            <a:spLocks noChangeShapeType="1"/>
          </p:cNvSpPr>
          <p:nvPr/>
        </p:nvSpPr>
        <p:spPr bwMode="auto">
          <a:xfrm flipH="1" flipV="1">
            <a:off x="1143000" y="34290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68"/>
          <p:cNvSpPr>
            <a:spLocks noChangeShapeType="1"/>
          </p:cNvSpPr>
          <p:nvPr/>
        </p:nvSpPr>
        <p:spPr bwMode="auto">
          <a:xfrm flipV="1">
            <a:off x="4876800" y="3733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81" name="Line 6"/>
          <p:cNvSpPr>
            <a:spLocks noChangeShapeType="1"/>
          </p:cNvSpPr>
          <p:nvPr/>
        </p:nvSpPr>
        <p:spPr bwMode="auto">
          <a:xfrm flipV="1">
            <a:off x="327660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0" name="Picture 14" descr="sine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2300"/>
            <a:ext cx="1127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304800" y="2819400"/>
            <a:ext cx="43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h</a:t>
            </a:r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91" name="Line 67"/>
          <p:cNvSpPr>
            <a:spLocks noChangeShapeType="1"/>
          </p:cNvSpPr>
          <p:nvPr/>
        </p:nvSpPr>
        <p:spPr bwMode="auto">
          <a:xfrm flipH="1" flipV="1">
            <a:off x="3200400" y="3657600"/>
            <a:ext cx="3810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8" grpId="0"/>
      <p:bldP spid="10261" grpId="0"/>
      <p:bldP spid="10284" grpId="0"/>
      <p:bldP spid="10285" grpId="0"/>
      <p:bldP spid="10306" grpId="0"/>
      <p:bldP spid="10307" grpId="0" animBg="1"/>
      <p:bldP spid="10308" grpId="0" animBg="1"/>
      <p:bldP spid="10321" grpId="0" animBg="1"/>
      <p:bldP spid="10322" grpId="0" animBg="1"/>
      <p:bldP spid="10323" grpId="0"/>
      <p:bldP spid="10333" grpId="0"/>
      <p:bldP spid="90" grpId="0"/>
      <p:bldP spid="92" grpId="0" animBg="1"/>
      <p:bldP spid="96" grpId="0"/>
      <p:bldP spid="97" grpId="0" animBg="1"/>
      <p:bldP spid="98" grpId="0" animBg="1"/>
      <p:bldP spid="101" grpId="0"/>
      <p:bldP spid="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3b.png"/>
          <p:cNvPicPr>
            <a:picLocks noChangeAspect="1"/>
          </p:cNvPicPr>
          <p:nvPr/>
        </p:nvPicPr>
        <p:blipFill>
          <a:blip r:embed="rId3"/>
          <a:srcRect t="10001"/>
          <a:stretch>
            <a:fillRect/>
          </a:stretch>
        </p:blipFill>
        <p:spPr bwMode="auto">
          <a:xfrm>
            <a:off x="152400" y="0"/>
            <a:ext cx="89916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sz="3200" dirty="0" smtClean="0"/>
              <a:t>Interface Layer Recombination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60425"/>
            <a:ext cx="8229600" cy="5135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edge feature in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responsivity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largely due to short absorption length (&lt;100 nm)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aseline="0" dirty="0" smtClean="0">
                <a:latin typeface="+mn-lt"/>
                <a:cs typeface="+mn-cs"/>
              </a:rPr>
              <a:t>Carriers</a:t>
            </a:r>
            <a:r>
              <a:rPr lang="en-US" sz="2400" dirty="0" smtClean="0">
                <a:latin typeface="+mn-lt"/>
                <a:cs typeface="+mn-cs"/>
              </a:rPr>
              <a:t> produced near electrode may diffuse into metal and recombine, leading to loss of charge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 is field dependent, leading to a charge collection efficiency which depends on the field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aseline="0" dirty="0" smtClean="0">
                <a:latin typeface="+mn-lt"/>
                <a:cs typeface="+mn-cs"/>
              </a:rPr>
              <a:t>Electron trapping in the diamond</a:t>
            </a:r>
            <a:r>
              <a:rPr lang="en-US" sz="2400" dirty="0" smtClean="0">
                <a:latin typeface="+mn-lt"/>
                <a:cs typeface="+mn-cs"/>
              </a:rPr>
              <a:t> can reduce the field dear the electrode, leading to increased recombination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For photon energies below 2 </a:t>
            </a:r>
            <a:r>
              <a:rPr lang="en-US" sz="2400" dirty="0" err="1" smtClean="0">
                <a:latin typeface="+mn-lt"/>
                <a:cs typeface="+mn-cs"/>
              </a:rPr>
              <a:t>keV</a:t>
            </a:r>
            <a:r>
              <a:rPr lang="en-US" sz="2400" dirty="0" smtClean="0">
                <a:latin typeface="+mn-lt"/>
                <a:cs typeface="+mn-cs"/>
              </a:rPr>
              <a:t>, when biasing for holes, the field required to saturate the collection reduces as photon energy increases, due to increased penetration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For photon energies above 4keV, the photons are being absorbed in the bulk of the diamond, making it impossible to differentiate electron motion from hole motion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72200" y="3352800"/>
            <a:ext cx="18288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324600" y="1828800"/>
            <a:ext cx="228600" cy="12102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1828800"/>
            <a:ext cx="76200" cy="1210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2232212"/>
            <a:ext cx="152400" cy="968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2232212"/>
            <a:ext cx="76200" cy="96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0" y="2232212"/>
            <a:ext cx="152400" cy="968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3160059"/>
            <a:ext cx="76200" cy="40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6200" y="1828800"/>
            <a:ext cx="228600" cy="12102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0" y="1828800"/>
            <a:ext cx="76200" cy="1210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67600" y="2232212"/>
            <a:ext cx="152400" cy="968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2232212"/>
            <a:ext cx="76200" cy="96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39000" y="2232212"/>
            <a:ext cx="152400" cy="968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62800" y="3160059"/>
            <a:ext cx="76200" cy="40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124200"/>
            <a:ext cx="762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86400" y="3341916"/>
            <a:ext cx="9144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TextBox 26"/>
          <p:cNvSpPr txBox="1">
            <a:spLocks noChangeArrowheads="1"/>
          </p:cNvSpPr>
          <p:nvPr/>
        </p:nvSpPr>
        <p:spPr bwMode="auto">
          <a:xfrm>
            <a:off x="5486400" y="3429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X-rays</a:t>
            </a:r>
          </a:p>
        </p:txBody>
      </p:sp>
      <p:sp>
        <p:nvSpPr>
          <p:cNvPr id="1743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Diamond as a Detector </a:t>
            </a:r>
          </a:p>
        </p:txBody>
      </p:sp>
      <p:cxnSp>
        <p:nvCxnSpPr>
          <p:cNvPr id="38" name="Straight Arrow Connector 37"/>
          <p:cNvCxnSpPr>
            <a:stCxn id="17432" idx="0"/>
            <a:endCxn id="13" idx="2"/>
          </p:cNvCxnSpPr>
          <p:nvPr/>
        </p:nvCxnSpPr>
        <p:spPr>
          <a:xfrm rot="16200000" flipV="1">
            <a:off x="7013122" y="3464378"/>
            <a:ext cx="228600" cy="54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TextBox 23"/>
          <p:cNvSpPr txBox="1">
            <a:spLocks noChangeArrowheads="1"/>
          </p:cNvSpPr>
          <p:nvPr/>
        </p:nvSpPr>
        <p:spPr bwMode="auto">
          <a:xfrm>
            <a:off x="5682344" y="35814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Diamond </a:t>
            </a:r>
          </a:p>
          <a:p>
            <a:pPr algn="ctr"/>
            <a:r>
              <a:rPr lang="en-US" dirty="0">
                <a:latin typeface="Calibri" pitchFamily="34" charset="0"/>
              </a:rPr>
              <a:t>Metalized both sides</a:t>
            </a:r>
          </a:p>
        </p:txBody>
      </p:sp>
      <p:grpSp>
        <p:nvGrpSpPr>
          <p:cNvPr id="2" name="Group 47"/>
          <p:cNvGrpSpPr/>
          <p:nvPr/>
        </p:nvGrpSpPr>
        <p:grpSpPr>
          <a:xfrm flipV="1">
            <a:off x="6858000" y="4594412"/>
            <a:ext cx="533400" cy="1272988"/>
            <a:chOff x="7162800" y="3984812"/>
            <a:chExt cx="533400" cy="1272988"/>
          </a:xfrm>
        </p:grpSpPr>
        <p:sp>
          <p:nvSpPr>
            <p:cNvPr id="40" name="Rectangle 39"/>
            <p:cNvSpPr/>
            <p:nvPr/>
          </p:nvSpPr>
          <p:spPr>
            <a:xfrm>
              <a:off x="7162800" y="3984812"/>
              <a:ext cx="152400" cy="9681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15200" y="4912659"/>
              <a:ext cx="76200" cy="40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43800" y="3984812"/>
              <a:ext cx="152400" cy="9681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67600" y="4912659"/>
              <a:ext cx="76200" cy="40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91400" y="4800600"/>
              <a:ext cx="76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62" name="Straight Arrow Connector 61"/>
          <p:cNvCxnSpPr>
            <a:stCxn id="17432" idx="2"/>
            <a:endCxn id="47" idx="2"/>
          </p:cNvCxnSpPr>
          <p:nvPr/>
        </p:nvCxnSpPr>
        <p:spPr>
          <a:xfrm rot="5400000">
            <a:off x="6943973" y="4408240"/>
            <a:ext cx="366899" cy="54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486400" y="4724400"/>
            <a:ext cx="9144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6"/>
          <p:cNvSpPr txBox="1">
            <a:spLocks noChangeArrowheads="1"/>
          </p:cNvSpPr>
          <p:nvPr/>
        </p:nvSpPr>
        <p:spPr bwMode="auto">
          <a:xfrm>
            <a:off x="5486400" y="4811484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X-rays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682344" y="11430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Two detector geometries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0" y="937418"/>
            <a:ext cx="5410200" cy="4983163"/>
          </a:xfrm>
        </p:spPr>
        <p:txBody>
          <a:bodyPr/>
          <a:lstStyle/>
          <a:p>
            <a:r>
              <a:rPr lang="en-US" sz="2400" dirty="0" smtClean="0"/>
              <a:t>X-rays excite energetic electrons which scatter to produce carriers </a:t>
            </a:r>
          </a:p>
          <a:p>
            <a:r>
              <a:rPr lang="en-US" sz="2400" dirty="0" smtClean="0"/>
              <a:t>Soft x-rays generate carriers near incident surface, allowing electron and hole motion to be separated by biasing</a:t>
            </a:r>
          </a:p>
          <a:p>
            <a:r>
              <a:rPr lang="en-US" sz="2400" dirty="0" smtClean="0"/>
              <a:t>Harder x-rays go all the way through, creating a column of charge</a:t>
            </a:r>
          </a:p>
          <a:p>
            <a:r>
              <a:rPr lang="en-US" sz="2400" dirty="0" smtClean="0"/>
              <a:t>Initial oxygen termination achieved by acid etch or ozone exposure</a:t>
            </a:r>
          </a:p>
          <a:p>
            <a:r>
              <a:rPr lang="en-US" sz="2400" dirty="0" smtClean="0"/>
              <a:t>Diamond metalized on both surfaces with 3mm diameter electrodes</a:t>
            </a:r>
          </a:p>
          <a:p>
            <a:r>
              <a:rPr lang="en-US" sz="2400" dirty="0" smtClean="0"/>
              <a:t>Leakage is &lt;1 </a:t>
            </a:r>
            <a:r>
              <a:rPr lang="en-US" sz="2400" dirty="0" err="1" smtClean="0"/>
              <a:t>pA</a:t>
            </a:r>
            <a:r>
              <a:rPr lang="en-US" sz="2400" dirty="0" smtClean="0"/>
              <a:t> for oxygen terminated diamonds, even for 1kV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3200" dirty="0" smtClean="0"/>
              <a:t>Metal-Diamond Interface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25963"/>
          </a:xfrm>
        </p:spPr>
        <p:txBody>
          <a:bodyPr/>
          <a:lstStyle/>
          <a:p>
            <a:r>
              <a:rPr lang="en-US" sz="2400" dirty="0" smtClean="0"/>
              <a:t>We will consider two types of contacts:</a:t>
            </a:r>
          </a:p>
          <a:p>
            <a:pPr lvl="1"/>
            <a:r>
              <a:rPr lang="en-US" sz="2400" dirty="0" smtClean="0"/>
              <a:t>Contacts which allow charge carriers to pass with sufficient ease to require the diamond to remain charge neutral on average.  These contacts allow </a:t>
            </a:r>
            <a:r>
              <a:rPr lang="en-US" sz="2400" dirty="0" smtClean="0">
                <a:solidFill>
                  <a:srgbClr val="FF0000"/>
                </a:solidFill>
              </a:rPr>
              <a:t>photoconductive gain</a:t>
            </a:r>
            <a:r>
              <a:rPr lang="en-US" sz="2400" dirty="0" smtClean="0"/>
              <a:t>, and we’ll call them injecting.</a:t>
            </a:r>
          </a:p>
          <a:p>
            <a:pPr lvl="1"/>
            <a:r>
              <a:rPr lang="en-US" sz="2400" dirty="0" smtClean="0"/>
              <a:t>Contacts which restrict the flow of charge to an extent sufficient to allow the diamond to charge.  We’ll call these contacts blocking.</a:t>
            </a:r>
          </a:p>
          <a:p>
            <a:r>
              <a:rPr lang="en-US" sz="2400" dirty="0" smtClean="0"/>
              <a:t>For diamond with oxygen surface termination, all metal contacts tested (Ti/Pt, Pt, Al, Cu, </a:t>
            </a:r>
            <a:r>
              <a:rPr lang="en-US" sz="2400" dirty="0" err="1" smtClean="0"/>
              <a:t>Nb</a:t>
            </a:r>
            <a:r>
              <a:rPr lang="en-US" sz="2400" dirty="0" smtClean="0"/>
              <a:t>, &amp; Mo) have been blocking</a:t>
            </a:r>
          </a:p>
          <a:p>
            <a:r>
              <a:rPr lang="en-US" sz="2400" dirty="0" smtClean="0"/>
              <a:t>Oxygen can be removed by thermal annealing, causing contacts to become injecting (remember this – it will come up later)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Moly</a:t>
            </a:r>
            <a:r>
              <a:rPr lang="en-US" sz="2400" dirty="0" smtClean="0"/>
              <a:t>, thermal annealing has been used to create injecting Mo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“</a:t>
            </a:r>
            <a:r>
              <a:rPr lang="en-US" sz="2400" dirty="0" err="1" smtClean="0"/>
              <a:t>responsivity</a:t>
            </a:r>
            <a:r>
              <a:rPr lang="en-US" sz="2400" dirty="0" smtClean="0"/>
              <a:t>” of a </a:t>
            </a:r>
            <a:r>
              <a:rPr lang="en-US" sz="2400" dirty="0" err="1" smtClean="0"/>
              <a:t>photodetector</a:t>
            </a:r>
            <a:r>
              <a:rPr lang="en-US" sz="2400" dirty="0" smtClean="0"/>
              <a:t> (in A/W) is given by: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algn="ctr">
              <a:buFont typeface="Arial" charset="0"/>
              <a:buNone/>
            </a:pPr>
            <a:endParaRPr lang="en-US" sz="2400" dirty="0" smtClean="0"/>
          </a:p>
          <a:p>
            <a:pPr algn="ctr">
              <a:buFont typeface="Arial" charset="0"/>
              <a:buNone/>
            </a:pPr>
            <a:r>
              <a:rPr lang="en-US" sz="2400" dirty="0" smtClean="0"/>
              <a:t>W: mean ionization energy – energy required to create an e-h pair</a:t>
            </a:r>
          </a:p>
        </p:txBody>
      </p:sp>
      <p:sp>
        <p:nvSpPr>
          <p:cNvPr id="1028" name="Title 3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4572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Responsivity</a:t>
            </a:r>
            <a:endParaRPr lang="en-US" sz="32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84312" y="1295400"/>
          <a:ext cx="6175375" cy="1203325"/>
        </p:xfrm>
        <a:graphic>
          <a:graphicData uri="http://schemas.openxmlformats.org/presentationml/2006/ole">
            <p:oleObj spid="_x0000_s1026" name="Equation" r:id="rId4" imgW="2019240" imgH="393480" progId="Equation.3">
              <p:embed/>
            </p:oleObj>
          </a:graphicData>
        </a:graphic>
      </p:graphicFrame>
      <p:pic>
        <p:nvPicPr>
          <p:cNvPr id="5" name="Picture 4" descr="http://henke.lbl.gov/tmp/xray1052.gif"/>
          <p:cNvPicPr>
            <a:picLocks noChangeAspect="1" noChangeArrowheads="1"/>
          </p:cNvPicPr>
          <p:nvPr/>
        </p:nvPicPr>
        <p:blipFill>
          <a:blip r:embed="rId5"/>
          <a:srcRect t="12279"/>
          <a:stretch>
            <a:fillRect/>
          </a:stretch>
        </p:blipFill>
        <p:spPr bwMode="auto">
          <a:xfrm>
            <a:off x="533400" y="3048000"/>
            <a:ext cx="5038074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1200" y="31242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This model assumes complete collection of the carriers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As we’ll see, this assumption is good most of the time </a:t>
            </a:r>
            <a:r>
              <a:rPr lang="en-US" sz="2000" noProof="0" dirty="0" smtClean="0">
                <a:latin typeface="+mn-lt"/>
                <a:cs typeface="+mn-cs"/>
              </a:rPr>
              <a:t>(except near the C edge)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dirty="0" smtClean="0"/>
              <a:t>Trapping and Pulsed Bias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Initially, DC bias was used on detector</a:t>
            </a:r>
          </a:p>
          <a:p>
            <a:pPr lvl="1"/>
            <a:r>
              <a:rPr lang="en-US" sz="2400" dirty="0" smtClean="0"/>
              <a:t>For soft x-rays, hole response was much lower than expected, and non-linear with flux</a:t>
            </a:r>
          </a:p>
          <a:p>
            <a:r>
              <a:rPr lang="en-US" sz="2400" dirty="0" smtClean="0"/>
              <a:t>By pulsing the bias on the detector (using an amplified square wave for bias)</a:t>
            </a:r>
          </a:p>
          <a:p>
            <a:pPr lvl="1"/>
            <a:r>
              <a:rPr lang="en-US" sz="2400" dirty="0" smtClean="0"/>
              <a:t>Hole response matched the model prediction for bias field greater than 0.1 MV/m -&gt; nearly all charge collected</a:t>
            </a:r>
          </a:p>
          <a:p>
            <a:pPr lvl="1"/>
            <a:r>
              <a:rPr lang="en-US" sz="2400" dirty="0" smtClean="0"/>
              <a:t>Works for wide range of frequencies (1 Hz to &gt;10kHz) and duty cycles (up to 99%)</a:t>
            </a:r>
          </a:p>
          <a:p>
            <a:pPr lvl="1"/>
            <a:r>
              <a:rPr lang="en-US" sz="2400" dirty="0" smtClean="0"/>
              <a:t>During off cycle, x-ray illumination generates carriers which drift toward and neutralize trapped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"/>
            <a:ext cx="7962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52800" y="3657600"/>
          <a:ext cx="4648200" cy="836613"/>
        </p:xfrm>
        <a:graphic>
          <a:graphicData uri="http://schemas.openxmlformats.org/presentationml/2006/ole">
            <p:oleObj spid="_x0000_s3074" name="Equation" r:id="rId5" imgW="2679480" imgH="482400" progId="Equation.3">
              <p:embed/>
            </p:oleObj>
          </a:graphicData>
        </a:graphic>
      </p:graphicFrame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0" y="6488668"/>
            <a:ext cx="708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J. </a:t>
            </a:r>
            <a:r>
              <a:rPr lang="en-US" dirty="0" err="1" smtClean="0">
                <a:latin typeface="+mn-lt"/>
                <a:cs typeface="Times New Roman" pitchFamily="18" charset="0"/>
              </a:rPr>
              <a:t>Keister</a:t>
            </a:r>
            <a:r>
              <a:rPr lang="en-US" dirty="0" smtClean="0">
                <a:latin typeface="+mn-lt"/>
                <a:cs typeface="Times New Roman" pitchFamily="18" charset="0"/>
              </a:rPr>
              <a:t> &amp; J. </a:t>
            </a:r>
            <a:r>
              <a:rPr lang="en-US" dirty="0" err="1" smtClean="0">
                <a:latin typeface="+mn-lt"/>
                <a:cs typeface="Times New Roman" pitchFamily="18" charset="0"/>
              </a:rPr>
              <a:t>Smedley</a:t>
            </a:r>
            <a:r>
              <a:rPr lang="en-US" dirty="0" smtClean="0">
                <a:latin typeface="+mn-lt"/>
                <a:cs typeface="Times New Roman" pitchFamily="18" charset="0"/>
              </a:rPr>
              <a:t>, NIM A, </a:t>
            </a:r>
            <a:r>
              <a:rPr lang="en-US" b="1" dirty="0" smtClean="0">
                <a:latin typeface="+mn-lt"/>
                <a:cs typeface="Times New Roman" pitchFamily="18" charset="0"/>
              </a:rPr>
              <a:t>606</a:t>
            </a:r>
            <a:r>
              <a:rPr lang="en-US" dirty="0" smtClean="0">
                <a:latin typeface="+mn-lt"/>
                <a:cs typeface="Times New Roman" pitchFamily="18" charset="0"/>
              </a:rPr>
              <a:t> 774 (2009)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0741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590800" y="3657600"/>
            <a:ext cx="490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Hole collection saturated for 0.3 mm thickness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1714500" y="2781300"/>
            <a:ext cx="16764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3200" dirty="0" smtClean="0"/>
              <a:t>What about electrons?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860425"/>
            <a:ext cx="8229600" cy="5135563"/>
          </a:xfrm>
        </p:spPr>
        <p:txBody>
          <a:bodyPr/>
          <a:lstStyle/>
          <a:p>
            <a:r>
              <a:rPr lang="en-US" sz="2800" dirty="0" smtClean="0"/>
              <a:t>Electron response depends strongly on type of electrical contacts</a:t>
            </a:r>
          </a:p>
          <a:p>
            <a:r>
              <a:rPr lang="en-US" sz="2800" dirty="0" smtClean="0"/>
              <a:t>For blocking contacts, electrons exhibit significantly more trapping than holes </a:t>
            </a:r>
          </a:p>
          <a:p>
            <a:pPr lvl="1"/>
            <a:r>
              <a:rPr lang="en-US" sz="2400" dirty="0" smtClean="0"/>
              <a:t>Lower duty cycle of pulsed bias to avoid signal loss</a:t>
            </a:r>
          </a:p>
          <a:p>
            <a:pPr lvl="1"/>
            <a:r>
              <a:rPr lang="en-US" sz="2400" dirty="0" smtClean="0"/>
              <a:t>Never collect all electrons</a:t>
            </a:r>
          </a:p>
          <a:p>
            <a:r>
              <a:rPr lang="en-US" sz="2800" dirty="0" smtClean="0"/>
              <a:t>For injecting contacts, photoconductive gain is observed</a:t>
            </a:r>
          </a:p>
          <a:p>
            <a:pPr lvl="1"/>
            <a:r>
              <a:rPr lang="en-US" sz="2400" dirty="0" smtClean="0"/>
              <a:t>Trapped electrons act as effective “doping” of material</a:t>
            </a:r>
          </a:p>
          <a:p>
            <a:pPr lvl="1"/>
            <a:r>
              <a:rPr lang="en-US" sz="2400" dirty="0" smtClean="0"/>
              <a:t>Holes are injected from opposite electrode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749550" y="5410200"/>
          <a:ext cx="1822450" cy="984250"/>
        </p:xfrm>
        <a:graphic>
          <a:graphicData uri="http://schemas.openxmlformats.org/presentationml/2006/ole">
            <p:oleObj spid="_x0000_s73729" name="Equation" r:id="rId4" imgW="799920" imgH="431640" progId="Equation.3">
              <p:embed/>
            </p:oleObj>
          </a:graphicData>
        </a:graphic>
      </p:graphicFrame>
      <p:sp>
        <p:nvSpPr>
          <p:cNvPr id="5" name="TextBox 110"/>
          <p:cNvSpPr txBox="1">
            <a:spLocks noChangeArrowheads="1"/>
          </p:cNvSpPr>
          <p:nvPr/>
        </p:nvSpPr>
        <p:spPr bwMode="auto">
          <a:xfrm>
            <a:off x="4651375" y="5476875"/>
            <a:ext cx="1851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Hole lifetime</a:t>
            </a:r>
          </a:p>
          <a:p>
            <a:endParaRPr lang="en-US" sz="1400"/>
          </a:p>
          <a:p>
            <a:r>
              <a:rPr lang="en-US"/>
              <a:t>Hole transit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1605</Words>
  <Application>Microsoft Office PowerPoint</Application>
  <PresentationFormat>On-screen Show (4:3)</PresentationFormat>
  <Paragraphs>216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Diamond Detectors</vt:lpstr>
      <vt:lpstr>Why Diamond?</vt:lpstr>
      <vt:lpstr>Diamond as a Detector </vt:lpstr>
      <vt:lpstr>Metal-Diamond Interface</vt:lpstr>
      <vt:lpstr>Responsivity</vt:lpstr>
      <vt:lpstr>Trapping and Pulsed Bias</vt:lpstr>
      <vt:lpstr>Slide 7</vt:lpstr>
      <vt:lpstr>Slide 8</vt:lpstr>
      <vt:lpstr>What about electrons?</vt:lpstr>
      <vt:lpstr>Slide 10</vt:lpstr>
      <vt:lpstr>Slide 11</vt:lpstr>
      <vt:lpstr>Electron and hole response, blocking</vt:lpstr>
      <vt:lpstr>Responsivity Conclusions</vt:lpstr>
      <vt:lpstr>White Beam Test</vt:lpstr>
      <vt:lpstr>X28c Setup</vt:lpstr>
      <vt:lpstr>Detector Response</vt:lpstr>
      <vt:lpstr>Pulse response, 2 MV/m</vt:lpstr>
      <vt:lpstr>Radiation Hard?</vt:lpstr>
      <vt:lpstr>Slide 19</vt:lpstr>
      <vt:lpstr>Slide 20</vt:lpstr>
      <vt:lpstr>Slide 21</vt:lpstr>
      <vt:lpstr>Slide 22</vt:lpstr>
      <vt:lpstr>Conclusions &amp; Thoughts</vt:lpstr>
      <vt:lpstr>Thank you for your attention!</vt:lpstr>
      <vt:lpstr>Slide 25</vt:lpstr>
      <vt:lpstr>Slide 26</vt:lpstr>
      <vt:lpstr>Slide 27</vt:lpstr>
      <vt:lpstr>Interface Layer Recombination</vt:lpstr>
      <vt:lpstr>Slide 29</vt:lpstr>
      <vt:lpstr>Slide 30</vt:lpstr>
      <vt:lpstr>Slide 31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</dc:creator>
  <cp:lastModifiedBy>John Smedley</cp:lastModifiedBy>
  <cp:revision>93</cp:revision>
  <dcterms:created xsi:type="dcterms:W3CDTF">2008-04-22T20:49:48Z</dcterms:created>
  <dcterms:modified xsi:type="dcterms:W3CDTF">2009-07-13T11:57:37Z</dcterms:modified>
</cp:coreProperties>
</file>