
<file path=[Content_Types].xml><?xml version="1.0" encoding="utf-8"?>
<Types xmlns="http://schemas.openxmlformats.org/package/2006/content-types">
  <Default Extension="png" ContentType="image/png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61" r:id="rId2"/>
    <p:sldId id="257" r:id="rId3"/>
    <p:sldId id="262" r:id="rId4"/>
    <p:sldId id="256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974442-12A8-40EE-BEAF-0D081EBD5639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71541-791F-4C97-9872-4164E88969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97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4488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0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1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6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604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2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6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2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2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33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80C1D1A-C576-4F40-AE60-ACC94D10767A}" type="datetimeFigureOut">
              <a:rPr lang="en-US" smtClean="0"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26B186D-22EC-44FA-B9ED-006C3984CE3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96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Chart1.xls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914" y="758952"/>
            <a:ext cx="11204618" cy="3566160"/>
          </a:xfrm>
        </p:spPr>
        <p:txBody>
          <a:bodyPr>
            <a:normAutofit/>
          </a:bodyPr>
          <a:lstStyle/>
          <a:p>
            <a:r>
              <a:rPr lang="en-US" sz="7200" dirty="0" smtClean="0"/>
              <a:t>Diamond Radiator Machining and Characterization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Brendan Pratt, </a:t>
            </a:r>
            <a:r>
              <a:rPr lang="en-US" dirty="0" err="1" smtClean="0"/>
              <a:t>Fridah</a:t>
            </a:r>
            <a:r>
              <a:rPr lang="en-US" dirty="0" smtClean="0"/>
              <a:t> </a:t>
            </a:r>
            <a:r>
              <a:rPr lang="en-US" dirty="0" err="1" smtClean="0"/>
              <a:t>mokaya</a:t>
            </a:r>
            <a:r>
              <a:rPr lang="en-US" dirty="0" smtClean="0"/>
              <a:t>, </a:t>
            </a:r>
            <a:r>
              <a:rPr lang="en-US" dirty="0" err="1" smtClean="0"/>
              <a:t>alex</a:t>
            </a:r>
            <a:r>
              <a:rPr lang="en-US" dirty="0" smtClean="0"/>
              <a:t> </a:t>
            </a:r>
            <a:r>
              <a:rPr lang="en-US" dirty="0" err="1" smtClean="0"/>
              <a:t>barnes</a:t>
            </a:r>
            <a:r>
              <a:rPr lang="en-US" dirty="0" smtClean="0"/>
              <a:t>, Richard jones</a:t>
            </a:r>
          </a:p>
          <a:p>
            <a:pPr algn="ctr"/>
            <a:r>
              <a:rPr lang="en-US" dirty="0" smtClean="0"/>
              <a:t>University of </a:t>
            </a:r>
            <a:r>
              <a:rPr lang="en-US" dirty="0" err="1" smtClean="0"/>
              <a:t>connecticut</a:t>
            </a:r>
            <a:endParaRPr lang="en-US" dirty="0"/>
          </a:p>
        </p:txBody>
      </p:sp>
      <p:pic>
        <p:nvPicPr>
          <p:cNvPr id="4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766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631065"/>
            <a:ext cx="5668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CHESS X-ray Rocking Curves: U40</a:t>
            </a:r>
            <a:endParaRPr lang="en-US" sz="3200" dirty="0"/>
          </a:p>
        </p:txBody>
      </p:sp>
      <p:pic>
        <p:nvPicPr>
          <p:cNvPr id="1026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82" y="1328384"/>
            <a:ext cx="5064927" cy="437847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449" y="1328384"/>
            <a:ext cx="5528749" cy="437847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0350652" y="2400423"/>
            <a:ext cx="502276" cy="24469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742102" y="3896751"/>
            <a:ext cx="1085504" cy="1810105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11382" y="5786640"/>
            <a:ext cx="1530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40µm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729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1" descr="dave_9-21-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204" y="1697072"/>
            <a:ext cx="4648200" cy="394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6804338" y="5577831"/>
            <a:ext cx="3714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approximate bottom surface depth,</a:t>
            </a:r>
          </a:p>
          <a:p>
            <a:pPr eaLnBrk="1" hangingPunct="1"/>
            <a:r>
              <a:rPr lang="en-US" dirty="0" err="1"/>
              <a:t>Zygo</a:t>
            </a:r>
            <a:r>
              <a:rPr lang="en-US" dirty="0"/>
              <a:t> measurement on next slide</a:t>
            </a:r>
          </a:p>
        </p:txBody>
      </p:sp>
      <p:sp>
        <p:nvSpPr>
          <p:cNvPr id="8" name="Text Box 27"/>
          <p:cNvSpPr txBox="1">
            <a:spLocks noChangeArrowheads="1"/>
          </p:cNvSpPr>
          <p:nvPr/>
        </p:nvSpPr>
        <p:spPr bwMode="auto">
          <a:xfrm>
            <a:off x="6836088" y="5211119"/>
            <a:ext cx="3930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dirty="0"/>
              <a:t>top surface measurements with </a:t>
            </a:r>
            <a:r>
              <a:rPr lang="en-US" dirty="0" err="1"/>
              <a:t>Zygo</a:t>
            </a:r>
            <a:endParaRPr lang="en-US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406774" y="793574"/>
            <a:ext cx="9359964" cy="6039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3D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</a:rPr>
              <a:t>Zygo</a:t>
            </a:r>
            <a:r>
              <a:rPr lang="en-US" sz="3200" dirty="0" smtClean="0">
                <a:solidFill>
                  <a:schemeClr val="tx1"/>
                </a:solidFill>
                <a:latin typeface="+mn-lt"/>
              </a:rPr>
              <a:t> Imaging: U40</a:t>
            </a:r>
            <a:endParaRPr lang="en-US" sz="3200" dirty="0" smtClean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70938" y="1736875"/>
          <a:ext cx="4495800" cy="357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art" r:id="rId5" imgW="4362450" imgH="3467100" progId="Excel.Chart.8">
                  <p:embed/>
                </p:oleObj>
              </mc:Choice>
              <mc:Fallback>
                <p:oleObj name="Chart" r:id="rId5" imgW="4362450" imgH="346710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938" y="1736875"/>
                        <a:ext cx="4495800" cy="3571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Freeform 25"/>
          <p:cNvSpPr>
            <a:spLocks/>
          </p:cNvSpPr>
          <p:nvPr/>
        </p:nvSpPr>
        <p:spPr bwMode="auto">
          <a:xfrm>
            <a:off x="7069451" y="2471888"/>
            <a:ext cx="3340100" cy="1657350"/>
          </a:xfrm>
          <a:custGeom>
            <a:avLst/>
            <a:gdLst>
              <a:gd name="T0" fmla="*/ 0 w 2104"/>
              <a:gd name="T1" fmla="*/ 1630363 h 1044"/>
              <a:gd name="T2" fmla="*/ 12700 w 2104"/>
              <a:gd name="T3" fmla="*/ 0 h 1044"/>
              <a:gd name="T4" fmla="*/ 277813 w 2104"/>
              <a:gd name="T5" fmla="*/ 0 h 1044"/>
              <a:gd name="T6" fmla="*/ 344488 w 2104"/>
              <a:gd name="T7" fmla="*/ 146050 h 1044"/>
              <a:gd name="T8" fmla="*/ 490538 w 2104"/>
              <a:gd name="T9" fmla="*/ 252413 h 1044"/>
              <a:gd name="T10" fmla="*/ 862013 w 2104"/>
              <a:gd name="T11" fmla="*/ 1365250 h 1044"/>
              <a:gd name="T12" fmla="*/ 1006475 w 2104"/>
              <a:gd name="T13" fmla="*/ 1524000 h 1044"/>
              <a:gd name="T14" fmla="*/ 2835275 w 2104"/>
              <a:gd name="T15" fmla="*/ 1511300 h 1044"/>
              <a:gd name="T16" fmla="*/ 2901950 w 2104"/>
              <a:gd name="T17" fmla="*/ 1458913 h 1044"/>
              <a:gd name="T18" fmla="*/ 2941638 w 2104"/>
              <a:gd name="T19" fmla="*/ 133350 h 1044"/>
              <a:gd name="T20" fmla="*/ 3060700 w 2104"/>
              <a:gd name="T21" fmla="*/ 14288 h 1044"/>
              <a:gd name="T22" fmla="*/ 3340100 w 2104"/>
              <a:gd name="T23" fmla="*/ 14288 h 1044"/>
              <a:gd name="T24" fmla="*/ 3340100 w 2104"/>
              <a:gd name="T25" fmla="*/ 1657350 h 104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104" h="1044">
                <a:moveTo>
                  <a:pt x="0" y="1027"/>
                </a:moveTo>
                <a:lnTo>
                  <a:pt x="8" y="0"/>
                </a:lnTo>
                <a:lnTo>
                  <a:pt x="175" y="0"/>
                </a:lnTo>
                <a:lnTo>
                  <a:pt x="217" y="92"/>
                </a:lnTo>
                <a:lnTo>
                  <a:pt x="309" y="159"/>
                </a:lnTo>
                <a:lnTo>
                  <a:pt x="543" y="860"/>
                </a:lnTo>
                <a:lnTo>
                  <a:pt x="634" y="960"/>
                </a:lnTo>
                <a:lnTo>
                  <a:pt x="1786" y="952"/>
                </a:lnTo>
                <a:lnTo>
                  <a:pt x="1828" y="919"/>
                </a:lnTo>
                <a:lnTo>
                  <a:pt x="1853" y="84"/>
                </a:lnTo>
                <a:lnTo>
                  <a:pt x="1928" y="9"/>
                </a:lnTo>
                <a:lnTo>
                  <a:pt x="2104" y="9"/>
                </a:lnTo>
                <a:lnTo>
                  <a:pt x="2104" y="1044"/>
                </a:lnTo>
              </a:path>
            </a:pathLst>
          </a:custGeom>
          <a:solidFill>
            <a:srgbClr val="FFFF00">
              <a:alpha val="2901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" name="Straight Arrow Connector 12"/>
          <p:cNvCxnSpPr>
            <a:stCxn id="15" idx="0"/>
          </p:cNvCxnSpPr>
          <p:nvPr/>
        </p:nvCxnSpPr>
        <p:spPr>
          <a:xfrm flipH="1" flipV="1">
            <a:off x="3377806" y="4129238"/>
            <a:ext cx="60915" cy="1629290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742102" y="5758528"/>
            <a:ext cx="3393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Thinned “picture framed” window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4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861" y="-17233"/>
            <a:ext cx="3618964" cy="3128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554" y="0"/>
            <a:ext cx="3950907" cy="312890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1554" y="3164496"/>
            <a:ext cx="3950907" cy="312890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861" y="3111674"/>
            <a:ext cx="3618964" cy="312848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3031" y="1133252"/>
            <a:ext cx="193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CHESS X-ray Rocking Curves: UConn-B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0457" y="4297750"/>
            <a:ext cx="193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CHESS X-ray Rocking Curves: UConn-C</a:t>
            </a:r>
            <a:endParaRPr lang="en-US" dirty="0"/>
          </a:p>
        </p:txBody>
      </p:sp>
      <p:pic>
        <p:nvPicPr>
          <p:cNvPr id="14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58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007" y="22554"/>
            <a:ext cx="3925735" cy="3108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861" y="0"/>
            <a:ext cx="3622484" cy="3131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007" y="3158826"/>
            <a:ext cx="3925735" cy="310897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4860" y="3158826"/>
            <a:ext cx="3622485" cy="31315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3031" y="1133252"/>
            <a:ext cx="193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CHESS X-ray Rocking Curves: S40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0457" y="4271992"/>
            <a:ext cx="19318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CHESS X-ray Rocking Curves: S90</a:t>
            </a:r>
            <a:endParaRPr lang="en-US" dirty="0"/>
          </a:p>
        </p:txBody>
      </p:sp>
      <p:pic>
        <p:nvPicPr>
          <p:cNvPr id="13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49833" y="2418955"/>
            <a:ext cx="1738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Vapor Ion Etching Burn-Through Region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1596978" y="1441370"/>
            <a:ext cx="2073501" cy="1437131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42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613" y="1215840"/>
            <a:ext cx="5401201" cy="42774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15840"/>
            <a:ext cx="4940096" cy="42705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14400" y="631065"/>
            <a:ext cx="58033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CHESS X-ray Rocking Curves: S150</a:t>
            </a:r>
            <a:endParaRPr lang="en-US" sz="3200" dirty="0"/>
          </a:p>
        </p:txBody>
      </p:sp>
      <p:pic>
        <p:nvPicPr>
          <p:cNvPr id="11" name="Picture 2" descr="http://homepages.uconn.edu/~albania/images/UConn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98" y="148724"/>
            <a:ext cx="1655404" cy="516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653048" y="1215840"/>
            <a:ext cx="1223493" cy="252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264794" y="3073223"/>
            <a:ext cx="1827711" cy="2553854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03520" y="5711483"/>
            <a:ext cx="3573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Laser Ablation Burn-Through 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55735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83</TotalTime>
  <Words>92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Retrospect</vt:lpstr>
      <vt:lpstr>Chart</vt:lpstr>
      <vt:lpstr>Diamond Radiator Machining and Characterization</vt:lpstr>
      <vt:lpstr>PowerPoint Presentation</vt:lpstr>
      <vt:lpstr>3D Zygo Imaging: U40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</dc:creator>
  <cp:lastModifiedBy>Brendan</cp:lastModifiedBy>
  <cp:revision>12</cp:revision>
  <dcterms:created xsi:type="dcterms:W3CDTF">2013-04-20T19:42:26Z</dcterms:created>
  <dcterms:modified xsi:type="dcterms:W3CDTF">2013-04-21T00:40:19Z</dcterms:modified>
</cp:coreProperties>
</file>